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31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B3BC57B-8E31-42BB-9AEB-3D16C634578A}"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3589331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3BC57B-8E31-42BB-9AEB-3D16C634578A}"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1241128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3BC57B-8E31-42BB-9AEB-3D16C634578A}"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2003509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3BC57B-8E31-42BB-9AEB-3D16C634578A}"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3597326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B3BC57B-8E31-42BB-9AEB-3D16C634578A}"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1055986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B3BC57B-8E31-42BB-9AEB-3D16C634578A}" type="datetimeFigureOut">
              <a:rPr lang="ru-RU" smtClean="0"/>
              <a:t>28.01.2021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3131675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B3BC57B-8E31-42BB-9AEB-3D16C634578A}" type="datetimeFigureOut">
              <a:rPr lang="ru-RU" smtClean="0"/>
              <a:t>28.01.2021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2789317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B3BC57B-8E31-42BB-9AEB-3D16C634578A}" type="datetimeFigureOut">
              <a:rPr lang="ru-RU" smtClean="0"/>
              <a:t>28.01.2021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3761656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B3BC57B-8E31-42BB-9AEB-3D16C634578A}" type="datetimeFigureOut">
              <a:rPr lang="ru-RU" smtClean="0"/>
              <a:t>28.01.2021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1242510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B3BC57B-8E31-42BB-9AEB-3D16C634578A}" type="datetimeFigureOut">
              <a:rPr lang="ru-RU" smtClean="0"/>
              <a:t>28.01.2021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158579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B3BC57B-8E31-42BB-9AEB-3D16C634578A}" type="datetimeFigureOut">
              <a:rPr lang="ru-RU" smtClean="0"/>
              <a:t>28.01.2021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B86B370-46AD-4262-BB3A-96283DFBE5BD}" type="slidenum">
              <a:rPr lang="ru-RU" smtClean="0"/>
              <a:t>‹#›</a:t>
            </a:fld>
            <a:endParaRPr lang="ru-RU"/>
          </a:p>
        </p:txBody>
      </p:sp>
    </p:spTree>
    <p:extLst>
      <p:ext uri="{BB962C8B-B14F-4D97-AF65-F5344CB8AC3E}">
        <p14:creationId xmlns:p14="http://schemas.microsoft.com/office/powerpoint/2010/main" val="423096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BC57B-8E31-42BB-9AEB-3D16C634578A}" type="datetimeFigureOut">
              <a:rPr lang="ru-RU" smtClean="0"/>
              <a:t>28.01.2021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6B370-46AD-4262-BB3A-96283DFBE5BD}" type="slidenum">
              <a:rPr lang="ru-RU" smtClean="0"/>
              <a:t>‹#›</a:t>
            </a:fld>
            <a:endParaRPr lang="ru-RU"/>
          </a:p>
        </p:txBody>
      </p:sp>
    </p:spTree>
    <p:extLst>
      <p:ext uri="{BB962C8B-B14F-4D97-AF65-F5344CB8AC3E}">
        <p14:creationId xmlns:p14="http://schemas.microsoft.com/office/powerpoint/2010/main" val="864234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err="1" smtClean="0"/>
              <a:t>Қысым</a:t>
            </a:r>
            <a:r>
              <a:rPr lang="ru-RU" dirty="0" smtClean="0"/>
              <a:t> </a:t>
            </a:r>
            <a:r>
              <a:rPr lang="ru-RU" dirty="0" err="1"/>
              <a:t>дегеніміз</a:t>
            </a:r>
            <a:r>
              <a:rPr lang="ru-RU" dirty="0"/>
              <a:t> не?</a:t>
            </a:r>
          </a:p>
          <a:p>
            <a:r>
              <a:rPr lang="ru-RU" dirty="0" smtClean="0"/>
              <a:t>Паскаль </a:t>
            </a:r>
            <a:r>
              <a:rPr lang="ru-RU" dirty="0" err="1"/>
              <a:t>заңын</a:t>
            </a:r>
            <a:r>
              <a:rPr lang="ru-RU" dirty="0"/>
              <a:t> </a:t>
            </a:r>
            <a:r>
              <a:rPr lang="ru-RU" dirty="0" err="1"/>
              <a:t>тұжырымда</a:t>
            </a:r>
            <a:r>
              <a:rPr lang="ru-RU" dirty="0"/>
              <a:t>?</a:t>
            </a:r>
          </a:p>
          <a:p>
            <a:r>
              <a:rPr lang="ru-RU" dirty="0" err="1" smtClean="0"/>
              <a:t>Гидравликалық</a:t>
            </a:r>
            <a:r>
              <a:rPr lang="ru-RU" dirty="0" smtClean="0"/>
              <a:t> </a:t>
            </a:r>
            <a:r>
              <a:rPr lang="ru-RU" dirty="0"/>
              <a:t>машина </a:t>
            </a:r>
            <a:r>
              <a:rPr lang="ru-RU" dirty="0" err="1"/>
              <a:t>дегеніміз</a:t>
            </a:r>
            <a:r>
              <a:rPr lang="ru-RU" dirty="0"/>
              <a:t> не?</a:t>
            </a:r>
          </a:p>
          <a:p>
            <a:r>
              <a:rPr lang="ru-RU" dirty="0" err="1" smtClean="0"/>
              <a:t>Сұйықтар</a:t>
            </a:r>
            <a:r>
              <a:rPr lang="ru-RU" dirty="0" smtClean="0"/>
              <a:t> </a:t>
            </a:r>
            <a:r>
              <a:rPr lang="ru-RU" dirty="0"/>
              <a:t>мен </a:t>
            </a:r>
            <a:r>
              <a:rPr lang="ru-RU" dirty="0" err="1"/>
              <a:t>газдардың</a:t>
            </a:r>
            <a:r>
              <a:rPr lang="ru-RU" dirty="0"/>
              <a:t> </a:t>
            </a:r>
            <a:r>
              <a:rPr lang="ru-RU" dirty="0" err="1"/>
              <a:t>ыдыс</a:t>
            </a:r>
            <a:r>
              <a:rPr lang="ru-RU" dirty="0"/>
              <a:t> </a:t>
            </a:r>
            <a:r>
              <a:rPr lang="ru-RU" dirty="0" err="1"/>
              <a:t>түбіне</a:t>
            </a:r>
            <a:r>
              <a:rPr lang="ru-RU" dirty="0"/>
              <a:t> </a:t>
            </a:r>
            <a:r>
              <a:rPr lang="ru-RU" dirty="0" err="1"/>
              <a:t>түсіретін</a:t>
            </a:r>
            <a:r>
              <a:rPr lang="ru-RU" dirty="0"/>
              <a:t> </a:t>
            </a:r>
            <a:r>
              <a:rPr lang="ru-RU" dirty="0" err="1"/>
              <a:t>қысымы</a:t>
            </a:r>
            <a:r>
              <a:rPr lang="ru-RU" dirty="0"/>
              <a:t> </a:t>
            </a:r>
            <a:r>
              <a:rPr lang="ru-RU" dirty="0" err="1"/>
              <a:t>қандай</a:t>
            </a:r>
            <a:r>
              <a:rPr lang="ru-RU" dirty="0"/>
              <a:t> </a:t>
            </a:r>
            <a:r>
              <a:rPr lang="ru-RU" dirty="0" err="1"/>
              <a:t>физикалық</a:t>
            </a:r>
            <a:r>
              <a:rPr lang="ru-RU" dirty="0"/>
              <a:t> </a:t>
            </a:r>
            <a:r>
              <a:rPr lang="ru-RU" dirty="0" err="1"/>
              <a:t>шамаларға</a:t>
            </a:r>
            <a:r>
              <a:rPr lang="ru-RU" dirty="0"/>
              <a:t> </a:t>
            </a:r>
            <a:r>
              <a:rPr lang="ru-RU" dirty="0" err="1"/>
              <a:t>тәуелді</a:t>
            </a:r>
            <a:r>
              <a:rPr lang="ru-RU" dirty="0"/>
              <a:t>?</a:t>
            </a:r>
          </a:p>
          <a:p>
            <a:r>
              <a:rPr lang="ru-RU" dirty="0" err="1" smtClean="0"/>
              <a:t>Сұйықтың</a:t>
            </a:r>
            <a:r>
              <a:rPr lang="ru-RU" dirty="0" smtClean="0"/>
              <a:t> </a:t>
            </a:r>
            <a:r>
              <a:rPr lang="ru-RU" dirty="0" err="1"/>
              <a:t>ыдыс</a:t>
            </a:r>
            <a:r>
              <a:rPr lang="ru-RU" dirty="0"/>
              <a:t> </a:t>
            </a:r>
            <a:r>
              <a:rPr lang="ru-RU" dirty="0" err="1"/>
              <a:t>түбіне</a:t>
            </a:r>
            <a:r>
              <a:rPr lang="ru-RU" dirty="0"/>
              <a:t> </a:t>
            </a:r>
            <a:r>
              <a:rPr lang="ru-RU" dirty="0" err="1"/>
              <a:t>түсіретін</a:t>
            </a:r>
            <a:r>
              <a:rPr lang="ru-RU" dirty="0"/>
              <a:t> </a:t>
            </a:r>
            <a:r>
              <a:rPr lang="ru-RU" dirty="0" err="1"/>
              <a:t>қысымы</a:t>
            </a:r>
            <a:r>
              <a:rPr lang="ru-RU" dirty="0"/>
              <a:t> </a:t>
            </a:r>
            <a:r>
              <a:rPr lang="ru-RU" dirty="0" err="1"/>
              <a:t>мына</a:t>
            </a:r>
            <a:r>
              <a:rPr lang="ru-RU" dirty="0"/>
              <a:t> </a:t>
            </a:r>
            <a:r>
              <a:rPr lang="ru-RU" dirty="0" err="1"/>
              <a:t>шамалардың</a:t>
            </a:r>
            <a:r>
              <a:rPr lang="ru-RU" dirty="0"/>
              <a:t> </a:t>
            </a:r>
            <a:r>
              <a:rPr lang="ru-RU" dirty="0" err="1"/>
              <a:t>қайсысына</a:t>
            </a:r>
            <a:r>
              <a:rPr lang="ru-RU" dirty="0"/>
              <a:t> </a:t>
            </a:r>
            <a:r>
              <a:rPr lang="ru-RU" dirty="0" err="1"/>
              <a:t>тәуелді</a:t>
            </a:r>
            <a:r>
              <a:rPr lang="ru-RU" dirty="0"/>
              <a:t> </a:t>
            </a:r>
            <a:r>
              <a:rPr lang="ru-RU" dirty="0" err="1"/>
              <a:t>емес</a:t>
            </a:r>
            <a:r>
              <a:rPr lang="ru-RU" dirty="0"/>
              <a:t>: </a:t>
            </a:r>
            <a:r>
              <a:rPr lang="ru-RU" dirty="0" err="1"/>
              <a:t>сұйық</a:t>
            </a:r>
            <a:r>
              <a:rPr lang="ru-RU" dirty="0"/>
              <a:t> </a:t>
            </a:r>
            <a:r>
              <a:rPr lang="ru-RU" dirty="0" err="1"/>
              <a:t>бағанының</a:t>
            </a:r>
            <a:r>
              <a:rPr lang="ru-RU" dirty="0"/>
              <a:t> </a:t>
            </a:r>
            <a:r>
              <a:rPr lang="ru-RU" dirty="0" err="1"/>
              <a:t>биіктігіне</a:t>
            </a:r>
            <a:r>
              <a:rPr lang="ru-RU" dirty="0"/>
              <a:t>, </a:t>
            </a:r>
            <a:r>
              <a:rPr lang="ru-RU" dirty="0" err="1"/>
              <a:t>ыдыстың</a:t>
            </a:r>
            <a:r>
              <a:rPr lang="ru-RU" dirty="0"/>
              <a:t> </a:t>
            </a:r>
            <a:r>
              <a:rPr lang="ru-RU" dirty="0" err="1"/>
              <a:t>пішініне</a:t>
            </a:r>
            <a:r>
              <a:rPr lang="ru-RU" dirty="0"/>
              <a:t>, </a:t>
            </a:r>
            <a:r>
              <a:rPr lang="ru-RU" dirty="0" err="1"/>
              <a:t>ыдыс</a:t>
            </a:r>
            <a:r>
              <a:rPr lang="ru-RU" dirty="0"/>
              <a:t> </a:t>
            </a:r>
            <a:r>
              <a:rPr lang="ru-RU" dirty="0" err="1"/>
              <a:t>түбінің</a:t>
            </a:r>
            <a:r>
              <a:rPr lang="ru-RU" dirty="0"/>
              <a:t> </a:t>
            </a:r>
            <a:r>
              <a:rPr lang="ru-RU" dirty="0" err="1"/>
              <a:t>ауданына</a:t>
            </a:r>
            <a:r>
              <a:rPr lang="ru-RU" dirty="0"/>
              <a:t>, </a:t>
            </a:r>
            <a:r>
              <a:rPr lang="ru-RU" dirty="0" err="1"/>
              <a:t>сұйықтың</a:t>
            </a:r>
            <a:r>
              <a:rPr lang="ru-RU" dirty="0"/>
              <a:t> </a:t>
            </a:r>
            <a:r>
              <a:rPr lang="ru-RU" dirty="0" err="1"/>
              <a:t>тығыздығына</a:t>
            </a:r>
            <a:r>
              <a:rPr lang="ru-RU" dirty="0"/>
              <a:t>?</a:t>
            </a:r>
          </a:p>
          <a:p>
            <a:r>
              <a:rPr lang="ru-RU" dirty="0" err="1" smtClean="0"/>
              <a:t>Бірдей</a:t>
            </a:r>
            <a:r>
              <a:rPr lang="ru-RU" dirty="0" smtClean="0"/>
              <a:t> </a:t>
            </a:r>
            <a:r>
              <a:rPr lang="ru-RU" dirty="0" err="1"/>
              <a:t>үш</a:t>
            </a:r>
            <a:r>
              <a:rPr lang="ru-RU" dirty="0"/>
              <a:t> </a:t>
            </a:r>
            <a:r>
              <a:rPr lang="ru-RU" dirty="0" err="1"/>
              <a:t>ыдыс</a:t>
            </a:r>
            <a:r>
              <a:rPr lang="ru-RU" dirty="0"/>
              <a:t> бар. </a:t>
            </a:r>
            <a:r>
              <a:rPr lang="ru-RU" dirty="0" err="1"/>
              <a:t>Олардың</a:t>
            </a:r>
            <a:r>
              <a:rPr lang="ru-RU" dirty="0"/>
              <a:t> </a:t>
            </a:r>
            <a:r>
              <a:rPr lang="ru-RU" dirty="0" err="1"/>
              <a:t>біріншісі</a:t>
            </a:r>
            <a:r>
              <a:rPr lang="ru-RU" dirty="0"/>
              <a:t> </a:t>
            </a:r>
            <a:r>
              <a:rPr lang="ru-RU" dirty="0" err="1"/>
              <a:t>сумен</a:t>
            </a:r>
            <a:r>
              <a:rPr lang="ru-RU" dirty="0"/>
              <a:t>, </a:t>
            </a:r>
            <a:r>
              <a:rPr lang="ru-RU" dirty="0" err="1"/>
              <a:t>екіншісі</a:t>
            </a:r>
            <a:r>
              <a:rPr lang="ru-RU" dirty="0"/>
              <a:t> </a:t>
            </a:r>
            <a:r>
              <a:rPr lang="ru-RU" dirty="0" err="1"/>
              <a:t>сынаппен</a:t>
            </a:r>
            <a:r>
              <a:rPr lang="ru-RU" dirty="0"/>
              <a:t>, </a:t>
            </a:r>
            <a:r>
              <a:rPr lang="ru-RU" dirty="0" err="1"/>
              <a:t>үшіншісі</a:t>
            </a:r>
            <a:r>
              <a:rPr lang="ru-RU" dirty="0"/>
              <a:t> </a:t>
            </a:r>
            <a:r>
              <a:rPr lang="ru-RU" dirty="0" err="1"/>
              <a:t>керосинмен</a:t>
            </a:r>
            <a:r>
              <a:rPr lang="ru-RU" dirty="0"/>
              <a:t> </a:t>
            </a:r>
            <a:r>
              <a:rPr lang="ru-RU" dirty="0" err="1"/>
              <a:t>толтырылған</a:t>
            </a:r>
            <a:r>
              <a:rPr lang="ru-RU" dirty="0"/>
              <a:t>. Осы </a:t>
            </a:r>
            <a:r>
              <a:rPr lang="ru-RU" dirty="0" err="1"/>
              <a:t>сұйықтардың</a:t>
            </a:r>
            <a:r>
              <a:rPr lang="ru-RU" dirty="0"/>
              <a:t> </a:t>
            </a:r>
            <a:r>
              <a:rPr lang="ru-RU" dirty="0" err="1"/>
              <a:t>қайсысы</a:t>
            </a:r>
            <a:r>
              <a:rPr lang="ru-RU" dirty="0"/>
              <a:t> </a:t>
            </a:r>
            <a:r>
              <a:rPr lang="ru-RU" dirty="0" err="1"/>
              <a:t>ыдыс</a:t>
            </a:r>
            <a:r>
              <a:rPr lang="ru-RU" dirty="0"/>
              <a:t> </a:t>
            </a:r>
            <a:r>
              <a:rPr lang="ru-RU" dirty="0" err="1"/>
              <a:t>түбіне</a:t>
            </a:r>
            <a:r>
              <a:rPr lang="ru-RU" dirty="0"/>
              <a:t> </a:t>
            </a:r>
            <a:r>
              <a:rPr lang="ru-RU" dirty="0" err="1"/>
              <a:t>ең</a:t>
            </a:r>
            <a:r>
              <a:rPr lang="ru-RU" dirty="0"/>
              <a:t> </a:t>
            </a:r>
            <a:r>
              <a:rPr lang="ru-RU" dirty="0" err="1"/>
              <a:t>көп</a:t>
            </a:r>
            <a:r>
              <a:rPr lang="ru-RU" dirty="0"/>
              <a:t> </a:t>
            </a:r>
            <a:r>
              <a:rPr lang="ru-RU" dirty="0" err="1"/>
              <a:t>қысым</a:t>
            </a:r>
            <a:r>
              <a:rPr lang="ru-RU" dirty="0"/>
              <a:t> </a:t>
            </a:r>
            <a:r>
              <a:rPr lang="ru-RU" dirty="0" err="1"/>
              <a:t>түсіреді</a:t>
            </a:r>
            <a:r>
              <a:rPr lang="ru-RU" dirty="0"/>
              <a:t>?</a:t>
            </a:r>
          </a:p>
          <a:p>
            <a:endParaRPr lang="ru-RU" dirty="0"/>
          </a:p>
        </p:txBody>
      </p:sp>
    </p:spTree>
    <p:extLst>
      <p:ext uri="{BB962C8B-B14F-4D97-AF65-F5344CB8AC3E}">
        <p14:creationId xmlns:p14="http://schemas.microsoft.com/office/powerpoint/2010/main" val="2370714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5325" y="1279525"/>
            <a:ext cx="10515600" cy="1325563"/>
          </a:xfrm>
        </p:spPr>
        <p:txBody>
          <a:bodyPr>
            <a:normAutofit fontScale="90000"/>
          </a:bodyPr>
          <a:lstStyle/>
          <a:p>
            <a:r>
              <a:rPr lang="ru-RU" sz="3200" dirty="0" err="1"/>
              <a:t>Салмағы</a:t>
            </a:r>
            <a:r>
              <a:rPr lang="ru-RU" sz="3200" dirty="0"/>
              <a:t> 150Н, </a:t>
            </a:r>
            <a:r>
              <a:rPr lang="ru-RU" sz="3200" dirty="0" err="1"/>
              <a:t>ауданы</a:t>
            </a:r>
            <a:r>
              <a:rPr lang="ru-RU" sz="3200" dirty="0"/>
              <a:t> 3м</a:t>
            </a:r>
            <a:r>
              <a:rPr lang="ru-RU" sz="3200" baseline="30000" dirty="0"/>
              <a:t>2</a:t>
            </a:r>
            <a:r>
              <a:rPr lang="ru-RU" sz="3200" dirty="0"/>
              <a:t> </a:t>
            </a:r>
            <a:r>
              <a:rPr lang="ru-RU" sz="3200" dirty="0" err="1"/>
              <a:t>кілем</a:t>
            </a:r>
            <a:r>
              <a:rPr lang="ru-RU" sz="3200" dirty="0"/>
              <a:t> </a:t>
            </a:r>
            <a:r>
              <a:rPr lang="ru-RU" sz="3200" dirty="0" err="1"/>
              <a:t>еденге</a:t>
            </a:r>
            <a:r>
              <a:rPr lang="ru-RU" sz="3200" dirty="0"/>
              <a:t> </a:t>
            </a:r>
            <a:r>
              <a:rPr lang="ru-RU" sz="3200" dirty="0" err="1"/>
              <a:t>қандай</a:t>
            </a:r>
            <a:r>
              <a:rPr lang="ru-RU" sz="3200" dirty="0"/>
              <a:t> </a:t>
            </a:r>
            <a:r>
              <a:rPr lang="ru-RU" sz="3200" dirty="0" err="1"/>
              <a:t>қысым</a:t>
            </a:r>
            <a:r>
              <a:rPr lang="ru-RU" sz="3200" dirty="0"/>
              <a:t> </a:t>
            </a:r>
            <a:r>
              <a:rPr lang="ru-RU" sz="3200" dirty="0" err="1" smtClean="0"/>
              <a:t>түсіреді</a:t>
            </a:r>
            <a:r>
              <a:rPr lang="ru-RU" sz="3200" dirty="0" smtClean="0"/>
              <a:t>.</a:t>
            </a:r>
            <a:br>
              <a:rPr lang="ru-RU" sz="3200" dirty="0" smtClean="0"/>
            </a:br>
            <a:r>
              <a:rPr lang="ru-RU" sz="3200" dirty="0" smtClean="0"/>
              <a:t/>
            </a:r>
            <a:br>
              <a:rPr lang="ru-RU" sz="3200" dirty="0" smtClean="0"/>
            </a:br>
            <a:r>
              <a:rPr lang="ru-RU" sz="2800" dirty="0" err="1" smtClean="0"/>
              <a:t>Гидравликалық</a:t>
            </a:r>
            <a:r>
              <a:rPr lang="ru-RU" sz="2800" dirty="0" smtClean="0"/>
              <a:t> </a:t>
            </a:r>
            <a:r>
              <a:rPr lang="ru-RU" sz="2800" dirty="0" err="1"/>
              <a:t>престің</a:t>
            </a:r>
            <a:r>
              <a:rPr lang="ru-RU" sz="2800" dirty="0"/>
              <a:t> </a:t>
            </a:r>
            <a:r>
              <a:rPr lang="ru-RU" sz="2800" dirty="0" err="1"/>
              <a:t>кіші</a:t>
            </a:r>
            <a:r>
              <a:rPr lang="ru-RU" sz="2800" dirty="0"/>
              <a:t> </a:t>
            </a:r>
            <a:r>
              <a:rPr lang="ru-RU" sz="2800" dirty="0" err="1"/>
              <a:t>поршенінің</a:t>
            </a:r>
            <a:r>
              <a:rPr lang="ru-RU" sz="2800" dirty="0"/>
              <a:t> </a:t>
            </a:r>
            <a:r>
              <a:rPr lang="ru-RU" sz="2800" dirty="0" err="1"/>
              <a:t>ауданы</a:t>
            </a:r>
            <a:r>
              <a:rPr lang="ru-RU" sz="2800" dirty="0"/>
              <a:t> 10см</a:t>
            </a:r>
            <a:r>
              <a:rPr lang="ru-RU" sz="2800" baseline="30000" dirty="0"/>
              <a:t>2</a:t>
            </a:r>
            <a:r>
              <a:rPr lang="ru-RU" sz="2800" dirty="0"/>
              <a:t>. </a:t>
            </a:r>
            <a:r>
              <a:rPr lang="ru-RU" sz="2800" dirty="0" err="1"/>
              <a:t>Оған</a:t>
            </a:r>
            <a:r>
              <a:rPr lang="ru-RU" sz="2800" dirty="0"/>
              <a:t> </a:t>
            </a:r>
            <a:r>
              <a:rPr lang="ru-RU" sz="2800" dirty="0" err="1"/>
              <a:t>әсер</a:t>
            </a:r>
            <a:r>
              <a:rPr lang="ru-RU" sz="2800" dirty="0"/>
              <a:t> </a:t>
            </a:r>
            <a:r>
              <a:rPr lang="ru-RU" sz="2800" dirty="0" err="1"/>
              <a:t>ететін</a:t>
            </a:r>
            <a:r>
              <a:rPr lang="ru-RU" sz="2800" dirty="0"/>
              <a:t> </a:t>
            </a:r>
            <a:r>
              <a:rPr lang="ru-RU" sz="2800" dirty="0" err="1"/>
              <a:t>күш</a:t>
            </a:r>
            <a:r>
              <a:rPr lang="ru-RU" sz="2800" dirty="0"/>
              <a:t> 200Н </a:t>
            </a:r>
            <a:r>
              <a:rPr lang="ru-RU" sz="2800" dirty="0" err="1"/>
              <a:t>үлкен</a:t>
            </a:r>
            <a:r>
              <a:rPr lang="ru-RU" sz="2800" dirty="0"/>
              <a:t> </a:t>
            </a:r>
            <a:r>
              <a:rPr lang="ru-RU" sz="2800" dirty="0" err="1"/>
              <a:t>поршеннің</a:t>
            </a:r>
            <a:r>
              <a:rPr lang="ru-RU" sz="2800" dirty="0"/>
              <a:t> </a:t>
            </a:r>
            <a:r>
              <a:rPr lang="ru-RU" sz="2800" dirty="0" err="1"/>
              <a:t>ауданы</a:t>
            </a:r>
            <a:r>
              <a:rPr lang="ru-RU" sz="2800" dirty="0"/>
              <a:t> 200см</a:t>
            </a:r>
            <a:r>
              <a:rPr lang="ru-RU" sz="2800" baseline="30000" dirty="0"/>
              <a:t>2</a:t>
            </a:r>
            <a:r>
              <a:rPr lang="ru-RU" sz="2800" dirty="0"/>
              <a:t>. </a:t>
            </a:r>
            <a:r>
              <a:rPr lang="ru-RU" sz="2800" dirty="0" err="1"/>
              <a:t>Үлкен</a:t>
            </a:r>
            <a:r>
              <a:rPr lang="ru-RU" sz="2800" dirty="0"/>
              <a:t> </a:t>
            </a:r>
            <a:r>
              <a:rPr lang="ru-RU" sz="2800" dirty="0" err="1"/>
              <a:t>поршенге</a:t>
            </a:r>
            <a:r>
              <a:rPr lang="ru-RU" sz="2800" dirty="0"/>
              <a:t> </a:t>
            </a:r>
            <a:r>
              <a:rPr lang="ru-RU" sz="2800" dirty="0" err="1"/>
              <a:t>қандай</a:t>
            </a:r>
            <a:r>
              <a:rPr lang="ru-RU" sz="2800" dirty="0"/>
              <a:t> </a:t>
            </a:r>
            <a:r>
              <a:rPr lang="ru-RU" sz="2800" dirty="0" err="1"/>
              <a:t>күш</a:t>
            </a:r>
            <a:r>
              <a:rPr lang="ru-RU" sz="2800" dirty="0"/>
              <a:t> </a:t>
            </a:r>
            <a:r>
              <a:rPr lang="ru-RU" sz="2800" dirty="0" err="1"/>
              <a:t>әсер</a:t>
            </a:r>
            <a:r>
              <a:rPr lang="ru-RU" sz="2800" dirty="0"/>
              <a:t> </a:t>
            </a:r>
            <a:r>
              <a:rPr lang="ru-RU" sz="2800" dirty="0" err="1"/>
              <a:t>етеді</a:t>
            </a:r>
            <a:r>
              <a:rPr lang="ru-RU" sz="2800" dirty="0" smtClean="0"/>
              <a:t>?</a:t>
            </a:r>
            <a:br>
              <a:rPr lang="ru-RU" sz="2800" dirty="0" smtClean="0"/>
            </a:br>
            <a:r>
              <a:rPr lang="ru-RU" sz="2800" dirty="0" smtClean="0"/>
              <a:t/>
            </a:r>
            <a:br>
              <a:rPr lang="ru-RU" sz="2800" dirty="0" smtClean="0"/>
            </a:br>
            <a:r>
              <a:rPr lang="ru-RU" sz="2400" dirty="0" err="1" smtClean="0"/>
              <a:t>Мрамордан</a:t>
            </a:r>
            <a:r>
              <a:rPr lang="ru-RU" sz="2400" dirty="0" smtClean="0"/>
              <a:t> </a:t>
            </a:r>
            <a:r>
              <a:rPr lang="ru-RU" sz="2400" dirty="0" err="1"/>
              <a:t>жасалған</a:t>
            </a:r>
            <a:r>
              <a:rPr lang="ru-RU" sz="2400" dirty="0"/>
              <a:t> </a:t>
            </a:r>
            <a:r>
              <a:rPr lang="ru-RU" sz="2400" dirty="0" err="1"/>
              <a:t>бағанның</a:t>
            </a:r>
            <a:r>
              <a:rPr lang="ru-RU" sz="2400" dirty="0"/>
              <a:t> </a:t>
            </a:r>
            <a:r>
              <a:rPr lang="ru-RU" sz="2400" dirty="0" err="1"/>
              <a:t>көлемі</a:t>
            </a:r>
            <a:r>
              <a:rPr lang="ru-RU" sz="2400" dirty="0"/>
              <a:t> 6 м</a:t>
            </a:r>
            <a:r>
              <a:rPr lang="ru-RU" sz="2400" baseline="30000" dirty="0"/>
              <a:t>3</a:t>
            </a:r>
            <a:r>
              <a:rPr lang="ru-RU" sz="2400" dirty="0"/>
              <a:t>, </a:t>
            </a:r>
            <a:r>
              <a:rPr lang="ru-RU" sz="2400" dirty="0" err="1"/>
              <a:t>баған</a:t>
            </a:r>
            <a:r>
              <a:rPr lang="ru-RU" sz="2400" dirty="0"/>
              <a:t> </a:t>
            </a:r>
            <a:r>
              <a:rPr lang="ru-RU" sz="2400" dirty="0" err="1"/>
              <a:t>табанының</a:t>
            </a:r>
            <a:r>
              <a:rPr lang="ru-RU" sz="2400" dirty="0"/>
              <a:t> </a:t>
            </a:r>
            <a:r>
              <a:rPr lang="ru-RU" sz="2400" dirty="0" err="1"/>
              <a:t>ауданы</a:t>
            </a:r>
            <a:r>
              <a:rPr lang="ru-RU" sz="2400" dirty="0"/>
              <a:t> 1,5м</a:t>
            </a:r>
            <a:r>
              <a:rPr lang="ru-RU" sz="2400" baseline="30000" dirty="0"/>
              <a:t>2</a:t>
            </a:r>
            <a:r>
              <a:rPr lang="ru-RU" sz="2400" dirty="0"/>
              <a:t> </a:t>
            </a:r>
            <a:r>
              <a:rPr lang="ru-RU" sz="2400" dirty="0" err="1"/>
              <a:t>болса</a:t>
            </a:r>
            <a:r>
              <a:rPr lang="ru-RU" sz="2400" dirty="0"/>
              <a:t>, </a:t>
            </a:r>
            <a:r>
              <a:rPr lang="ru-RU" sz="2400" dirty="0" err="1"/>
              <a:t>топыраққа</a:t>
            </a:r>
            <a:r>
              <a:rPr lang="ru-RU" sz="2400" dirty="0"/>
              <a:t> </a:t>
            </a:r>
            <a:r>
              <a:rPr lang="ru-RU" sz="2400" dirty="0" err="1"/>
              <a:t>қандай</a:t>
            </a:r>
            <a:r>
              <a:rPr lang="ru-RU" sz="2400" dirty="0"/>
              <a:t> </a:t>
            </a:r>
            <a:r>
              <a:rPr lang="ru-RU" sz="2400" dirty="0" err="1"/>
              <a:t>қысым</a:t>
            </a:r>
            <a:r>
              <a:rPr lang="ru-RU" sz="2400" dirty="0"/>
              <a:t> </a:t>
            </a:r>
            <a:r>
              <a:rPr lang="ru-RU" sz="2400" dirty="0" err="1"/>
              <a:t>түсіреді</a:t>
            </a:r>
            <a:r>
              <a:rPr lang="ru-RU" sz="2400" dirty="0"/>
              <a:t>?</a:t>
            </a:r>
            <a:r>
              <a:rPr lang="ru-RU" sz="2800" dirty="0" smtClean="0"/>
              <a:t/>
            </a:r>
            <a:br>
              <a:rPr lang="ru-RU" sz="2800" dirty="0" smtClean="0"/>
            </a:br>
            <a:endParaRPr lang="ru-RU" sz="3200" dirty="0"/>
          </a:p>
        </p:txBody>
      </p:sp>
    </p:spTree>
    <p:extLst>
      <p:ext uri="{BB962C8B-B14F-4D97-AF65-F5344CB8AC3E}">
        <p14:creationId xmlns:p14="http://schemas.microsoft.com/office/powerpoint/2010/main" val="111299962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81</Words>
  <Application>Microsoft Office PowerPoint</Application>
  <PresentationFormat>Широкоэкранный</PresentationFormat>
  <Paragraphs>7</Paragraphs>
  <Slides>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vt:i4>
      </vt:variant>
    </vt:vector>
  </HeadingPairs>
  <TitlesOfParts>
    <vt:vector size="6" baseType="lpstr">
      <vt:lpstr>Arial</vt:lpstr>
      <vt:lpstr>Calibri</vt:lpstr>
      <vt:lpstr>Calibri Light</vt:lpstr>
      <vt:lpstr>Тема Office</vt:lpstr>
      <vt:lpstr>Презентация PowerPoint</vt:lpstr>
      <vt:lpstr>Салмағы 150Н, ауданы 3м2 кілем еденге қандай қысым түсіреді.  Гидравликалық престің кіші поршенінің ауданы 10см2. Оған әсер ететін күш 200Н үлкен поршеннің ауданы 200см2. Үлкен поршенге қандай күш әсер етеді?  Мрамордан жасалған бағанның көлемі 6 м3, баған табанының ауданы 1,5м2 болса, топыраққа қандай қысым түсіреді?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5</cp:revision>
  <dcterms:created xsi:type="dcterms:W3CDTF">2021-01-26T08:31:15Z</dcterms:created>
  <dcterms:modified xsi:type="dcterms:W3CDTF">2021-01-28T09:38:56Z</dcterms:modified>
</cp:coreProperties>
</file>