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69827-DE80-4EBE-8E2D-C13E43FD0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4419EE-93A2-4E20-8DCB-0A7F799D8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248098-41EC-4CFF-9793-72756572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3743C9-8CE9-4734-AA2F-EDE7C1C9A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B766F-D2AE-4C73-BC68-7AACD62D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994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8318E-860D-4802-B718-9C7A91A1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97ABA2-48C3-4E58-8C77-49371DFB1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58E192-277A-442A-A419-C3C6672E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87A79C-DC62-4FF0-96A3-C2124A7C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371AD6-E6D7-4954-B4DA-1637938F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3374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1065E69-E7DB-441D-9E87-280BDA94A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ACCF79-D142-4C6E-BDFC-8679BB4D8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B94327-CBEE-45C5-A5C6-F2A1640E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F86AA-6319-4D53-BED4-A530F1559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1B9632-A806-4436-9B0F-4FF05642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298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BB9CF-43C9-48ED-9146-E16CC120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3643D6-114F-4A1B-A423-DEBBB796D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6D7310-D915-4940-9A1B-E307DDF4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BF3418-07CE-4412-8684-3579EAE1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CD9AA2-B817-4EAC-9DB3-F71A9C97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5396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0FCFCD-753A-4220-93B0-110F1F6B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654A77-84F9-4E89-A1F7-1E6A77906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5D352D-0C03-4F34-B5FE-3349DFF5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9CCF6C-3711-4144-A10A-33A0F677F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69BC9C-B79A-42F7-A2CF-3DA91292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213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678A3A-81BB-4367-A792-CE75C0F8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ED905C-2DC9-4748-A08D-621B6A2AC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17876B-63ED-4222-92BD-CD973B93F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D54ABC-63D9-4B7E-A984-34CA1C12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70DAF3-8DAC-4900-BF00-FFC130DE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9D971E-C66D-4539-8AAB-9FFC1C5B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139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8DE09-30FE-4DDC-A534-71B4699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09F4B6-DC47-4607-9308-4DDCEF94E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F42417-A2D8-4789-8BFE-49A1BE720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589591D-3AC1-4865-842D-6A864CB27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7B46FD-0E91-4654-9CC8-D4DC1CFD7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D71D08-F3CC-4F71-981D-566A4A2C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7F5A39-8FC8-4B5A-8D72-148C8C38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49C12C-E370-4B80-8C55-BC6E5F3D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863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BC096-1E04-4A26-BB1D-E5D912E3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C3CA85-9A26-4731-AF78-D63CEE73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C23486-9C84-4005-8B6C-7D81E019E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D2D03D-098F-4C0A-BDF1-955B20E1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447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DD0FC6-921F-409A-85F5-9F7010E1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66D5BB4-7094-48CF-8564-832D25B1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4BE0CB-A8AB-40B4-BE65-8D2E54AD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1838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62B67-FBEC-45C5-B7A1-2FE4DEA7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63952-DDE6-4AE5-94B8-89B5527BB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9F4989-AF89-478C-BCFA-2BDD2136C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B01820-2B40-42C5-94B8-03B50567F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1356A8-C995-4C0F-90E8-44DCA678E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050AFA-44FE-4F84-9D2C-707346973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811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487EE-4CE7-43C8-B15F-75DF7B5C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5307C6-7822-4028-AB57-9BFD93074E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064CCB-3380-465B-9B8E-EE4ECB2B7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1E6565-189A-409D-820D-924C4B6A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1F3CB9-FC56-4DA6-8A09-F699C9FAD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461A54-3D1D-4298-A3F8-D61ADCF0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53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42373-B5CE-46A4-AB2A-AD23C97BD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D34CF0-BDAF-4074-B8B1-FB93B477B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EE2300-3527-403A-A700-4B8C7FC06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67B82-3573-492A-9033-F418FB25AC50}" type="datetimeFigureOut">
              <a:rPr lang="ru-UA" smtClean="0"/>
              <a:t>27.11.2023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71C5EA-6D80-424D-848F-A37A7F529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D7029D-C6CE-4403-985E-2A66F2A94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98C2-50BC-43F5-98DF-62E8FF443B8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620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72B62C-E1EF-46CD-912F-862E9150C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68A785-5ED4-4635-BC35-E5A7B99C10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59EB60A-0893-4D4D-89DA-0153344A1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78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КУЧМА</dc:creator>
  <cp:lastModifiedBy>КУЧМА</cp:lastModifiedBy>
  <cp:revision>1</cp:revision>
  <dcterms:created xsi:type="dcterms:W3CDTF">2023-11-27T10:32:00Z</dcterms:created>
  <dcterms:modified xsi:type="dcterms:W3CDTF">2023-11-27T10:32:11Z</dcterms:modified>
</cp:coreProperties>
</file>