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ru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56E0435-EE65-2ECB-327A-3CCB852E87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514CE468-5148-6A65-2507-6764E58CB8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1A36A4D-DCB5-0DAD-4FC8-32FF9C2240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C1082-00D8-094B-992A-0B8A0258DB8E}" type="datetimeFigureOut">
              <a:rPr lang="ru-UA" smtClean="0"/>
              <a:t>09.10.2022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CB331A7-C726-6F0E-DD6E-A93C1DE492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9F90FF6-CCBF-48CF-E263-FBCBE41CD8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11BCE-06E1-B142-8640-9065C3A1677E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1390512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7EDE144-39E1-BD03-C004-93B879A41C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88215706-52DD-6D54-6A2C-124C140674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6A7CAF6-53D5-6C3B-1025-822F129990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C1082-00D8-094B-992A-0B8A0258DB8E}" type="datetimeFigureOut">
              <a:rPr lang="ru-UA" smtClean="0"/>
              <a:t>09.10.2022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CEF9893-8043-FF77-B393-A157923980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4A9C8BA-42CA-0EF4-678F-85C943F5EF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11BCE-06E1-B142-8640-9065C3A1677E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5466446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E6D8C66D-B0CF-7A59-EC93-A7A49687E56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FFBB19CC-4779-9CE2-BA2F-8552AAA463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C0B05A7-6C3C-05FA-8893-864D516F0E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C1082-00D8-094B-992A-0B8A0258DB8E}" type="datetimeFigureOut">
              <a:rPr lang="ru-UA" smtClean="0"/>
              <a:t>09.10.2022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54181A9-49DD-08F5-90D2-E7A7292238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7AB9B8A-189B-9925-83D6-62C4BA8E85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11BCE-06E1-B142-8640-9065C3A1677E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964521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6F11F4A-A18C-F15D-90BE-B440FA3123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605966C-5C6F-FAFC-744C-0C0D0794AE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D2033C4-1BBB-9505-3CCD-B2D4E8C90C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C1082-00D8-094B-992A-0B8A0258DB8E}" type="datetimeFigureOut">
              <a:rPr lang="ru-UA" smtClean="0"/>
              <a:t>09.10.2022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BB3C973-5DD4-730E-CF41-29F72010B0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6BEEAE5-0581-E9EC-E853-AB13499549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11BCE-06E1-B142-8640-9065C3A1677E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785626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F960D58-BD96-FDFC-D647-4EB8D875BB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ED06D50-57F2-EE31-FB4C-9503FF0B29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F89ACD6-ED3B-C169-9555-7A2D7A487F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C1082-00D8-094B-992A-0B8A0258DB8E}" type="datetimeFigureOut">
              <a:rPr lang="ru-UA" smtClean="0"/>
              <a:t>09.10.2022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E08FF37-0320-917B-2404-786944486B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3C2A91A-D843-644B-05B2-A133E93AD2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11BCE-06E1-B142-8640-9065C3A1677E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4921677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A9FC158-D914-44CD-9950-7DC7BAA80C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BD30074-E548-69FF-207E-C922CA89457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31372690-5CF7-F768-D72C-10464C496D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865C632-6AAB-32A9-A3E1-44472282D5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C1082-00D8-094B-992A-0B8A0258DB8E}" type="datetimeFigureOut">
              <a:rPr lang="ru-UA" smtClean="0"/>
              <a:t>09.10.2022</a:t>
            </a:fld>
            <a:endParaRPr 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2F42342-7880-A5B1-C450-4BFBC8B603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CC73814-F417-8EC9-3404-77B4B15B02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11BCE-06E1-B142-8640-9065C3A1677E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5384935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A4705B3-AC64-7FF1-66E3-1934CE7ED4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694D863-AB3A-0163-558E-10FD6C3209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14D180FB-FBD6-E679-4B44-5E51519011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B19D0E4B-A7B0-71CF-83FA-606284C2E1F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A0835F2B-A136-ED5E-83EB-B4E6D740D08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5818E4F3-FC18-B46D-A4D8-7AB5F7ED26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C1082-00D8-094B-992A-0B8A0258DB8E}" type="datetimeFigureOut">
              <a:rPr lang="ru-UA" smtClean="0"/>
              <a:t>09.10.2022</a:t>
            </a:fld>
            <a:endParaRPr lang="ru-UA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33F8FCB8-E94B-1B81-4192-FB9F49712D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859FDD07-94C9-A2AC-C6E4-8A3D3DB0E2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11BCE-06E1-B142-8640-9065C3A1677E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790782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6929113-1F3A-89A3-632C-48A67AEB2D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C82B93EC-1545-3621-B38D-15B4BEBE1C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C1082-00D8-094B-992A-0B8A0258DB8E}" type="datetimeFigureOut">
              <a:rPr lang="ru-UA" smtClean="0"/>
              <a:t>09.10.2022</a:t>
            </a:fld>
            <a:endParaRPr lang="ru-UA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4F95102D-1310-6985-018F-81E7C2E49E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0D0E4ADC-C9B0-0B35-793C-30D38CC647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11BCE-06E1-B142-8640-9065C3A1677E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40026865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C73C76CD-E4DC-4C4C-8850-5AA01830CF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C1082-00D8-094B-992A-0B8A0258DB8E}" type="datetimeFigureOut">
              <a:rPr lang="ru-UA" smtClean="0"/>
              <a:t>09.10.2022</a:t>
            </a:fld>
            <a:endParaRPr lang="ru-UA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56389D7C-FAF8-76A8-021B-8380C966E0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65E41071-76C6-0EF0-7251-9A94475E62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11BCE-06E1-B142-8640-9065C3A1677E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3887359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072C880-3C03-B719-7EC9-5E0713483D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39F780E-1981-5CBA-1C4E-6061DBED2A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758BD477-BBCA-D4D8-AEDB-C2AA7A6CCC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48DEE1D-2A67-1D7E-5B22-5616C65DB8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C1082-00D8-094B-992A-0B8A0258DB8E}" type="datetimeFigureOut">
              <a:rPr lang="ru-UA" smtClean="0"/>
              <a:t>09.10.2022</a:t>
            </a:fld>
            <a:endParaRPr 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63F7738-DF86-49BF-3BC7-C4C53A519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206E5E9-9FD5-A6C1-4FFA-DB97177AAA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11BCE-06E1-B142-8640-9065C3A1677E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6771199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DB71A28-1615-7873-B267-EC1752D57C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FD05565A-B4F7-DF3C-D2AF-E608A482F7B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UA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EFCB3BE2-43FD-7F03-7664-EFD8151F52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A5DEE99-3BC9-5470-E5A7-66B8C44E87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C1082-00D8-094B-992A-0B8A0258DB8E}" type="datetimeFigureOut">
              <a:rPr lang="ru-UA" smtClean="0"/>
              <a:t>09.10.2022</a:t>
            </a:fld>
            <a:endParaRPr 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D210F17-F353-9DE9-874D-E274ED1A55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54BC048-FB97-5FFB-602E-456A91AC04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11BCE-06E1-B142-8640-9065C3A1677E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5356504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093373E-77B7-AC28-E84F-2F735464B1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DA307B7-0A47-7EFC-359D-8CA9C268D2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4EA6660-EEC7-234E-C974-4BFCAF9BCA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1C1082-00D8-094B-992A-0B8A0258DB8E}" type="datetimeFigureOut">
              <a:rPr lang="ru-UA" smtClean="0"/>
              <a:t>09.10.2022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DAA0FE9-035B-A231-BADF-606E93914AF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BC32426-ACC1-5948-1067-C241B0DFBF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811BCE-06E1-B142-8640-9065C3A1677E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82151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4">
            <a:extLst>
              <a:ext uri="{FF2B5EF4-FFF2-40B4-BE49-F238E27FC236}">
                <a16:creationId xmlns:a16="http://schemas.microsoft.com/office/drawing/2014/main" id="{52C1D32B-A9E9-661D-6EB4-C7368DA1377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5953" y="0"/>
            <a:ext cx="12363911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82173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4">
            <a:extLst>
              <a:ext uri="{FF2B5EF4-FFF2-40B4-BE49-F238E27FC236}">
                <a16:creationId xmlns:a16="http://schemas.microsoft.com/office/drawing/2014/main" id="{D1BD8B94-DD43-DC61-B120-4EB033F040C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7676"/>
            <a:ext cx="12277958" cy="6810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35154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2">
            <a:extLst>
              <a:ext uri="{FF2B5EF4-FFF2-40B4-BE49-F238E27FC236}">
                <a16:creationId xmlns:a16="http://schemas.microsoft.com/office/drawing/2014/main" id="{BCE01362-F5BB-A1D5-4F6A-72A3580A6B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9224"/>
            <a:ext cx="12244406" cy="6828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51194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2">
            <a:extLst>
              <a:ext uri="{FF2B5EF4-FFF2-40B4-BE49-F238E27FC236}">
                <a16:creationId xmlns:a16="http://schemas.microsoft.com/office/drawing/2014/main" id="{7F9DA4AE-11EC-5A77-90E0-2424A6651A7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0848"/>
            <a:ext cx="12211346" cy="6847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89263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2">
            <a:extLst>
              <a:ext uri="{FF2B5EF4-FFF2-40B4-BE49-F238E27FC236}">
                <a16:creationId xmlns:a16="http://schemas.microsoft.com/office/drawing/2014/main" id="{F7F3B72A-9DA5-47BF-F003-7B1D8B4CFCD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0848"/>
            <a:ext cx="12211346" cy="6847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90936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2">
            <a:extLst>
              <a:ext uri="{FF2B5EF4-FFF2-40B4-BE49-F238E27FC236}">
                <a16:creationId xmlns:a16="http://schemas.microsoft.com/office/drawing/2014/main" id="{1C4B331A-7C43-901D-71C0-0CB1E2EA957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9345" y="0"/>
            <a:ext cx="1223069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561917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Широкоэкранный</PresentationFormat>
  <Slides>6</Slides>
  <Notes>0</Notes>
  <HiddenSlides>0</HiddenSlide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Анастасия Бурага</dc:creator>
  <cp:lastModifiedBy>Анастасия Бурага</cp:lastModifiedBy>
  <cp:revision>1</cp:revision>
  <dcterms:created xsi:type="dcterms:W3CDTF">2022-10-09T18:58:43Z</dcterms:created>
  <dcterms:modified xsi:type="dcterms:W3CDTF">2022-10-09T19:00:52Z</dcterms:modified>
</cp:coreProperties>
</file>