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8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2"/>
  </p:sldMasterIdLst>
  <p:sldIdLst>
    <p:sldId id="256" r:id="rId3"/>
    <p:sldId id="258" r:id="rId4"/>
    <p:sldId id="260" r:id="rId5"/>
    <p:sldId id="262" r:id="rId6"/>
    <p:sldId id="264" r:id="rId7"/>
  </p:sldIdLst>
  <p:sldSz cx="15240000" cy="24130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0" name="NullPtr" initials="MF" lastIdx="1" clrIdx="1"/>
  <p:cmAuthor id="1" name="NullPtr" initials="MF" lastIdx="1" clrIdx="2"/>
  <p:cmAuthor id="2" name="NullPtr" initials="MF" lastIdx="1" clrIdx="3"/>
  <p:cmAuthor id="3" name="NullPtr" initials="MF" lastIdx="1" clrIdx="4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slideMaster" Target="slideMasters/slide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comments/comment1.xml><?xml version="1.0" encoding="utf-8"?>
<p:cmLst xmlns:a="http://schemas.openxmlformats.org/drawingml/2006/main" xmlns:p="http://schemas.openxmlformats.org/presentationml/2006/main">
  <p:cm authorId="0" dt="2023-09-22T00:00:00.0000000" idx="1">
    <p:pos x="2" y="2"/>
    <p:text>Роботы - это современное чудо технологии, которое сегодня оказывает глубокое влияние на нашу жизнь. Они проникают в различные сферы, от медицины до производства, делая их более эффективными. Робототехника развивается настолько быстро, что становится сложно представить себе будущее без их участия.
</p:text>
    <p:extLst>
      <p:ext xmlns:p15="http://schemas.microsoft.com/office/powerpoint/2012/main" uri="{C676402C-5697-4E1C-873F-D02D1690AC5C}">
        <p15:threadingInfo timeZoneBias="0"/>
      </p:ext>
    </p:extLst>
  </p:cm>
</p:cmLst>
</file>

<file path=ppt/comments/comment2.xml><?xml version="1.0" encoding="utf-8"?>
<p:cmLst xmlns:a="http://schemas.openxmlformats.org/drawingml/2006/main" xmlns:p="http://schemas.openxmlformats.org/presentationml/2006/main">
  <p:cm authorId="1" dt="2023-09-22T00:00:00.0000000" idx="1">
    <p:pos x="2" y="2"/>
    <p:text>История роботов богата и удивительна. От древних автоматов в Греции до современных роботов с искусственным интеллектом, эта эволюция показывает, как технологии меняли наш мир. Прошлое робототехники - это история изобретательности и научных открытий.
</p:text>
    <p:extLst>
      <p:ext xmlns:p15="http://schemas.microsoft.com/office/powerpoint/2012/main" uri="{C676402C-5697-4E1C-873F-D02D1690AC5C}">
        <p15:threadingInfo timeZoneBias="0"/>
      </p:ext>
    </p:extLst>
  </p:cm>
</p:cmLst>
</file>

<file path=ppt/comments/comment3.xml><?xml version="1.0" encoding="utf-8"?>
<p:cmLst xmlns:a="http://schemas.openxmlformats.org/drawingml/2006/main" xmlns:p="http://schemas.openxmlformats.org/presentationml/2006/main">
  <p:cm authorId="2" dt="2023-09-22T00:00:00.0000000" idx="1">
    <p:pos x="2" y="2"/>
    <p:text>Роботы применяются в различных областях, и их влияние огромно. В медицине они помогают хирургам проводить сложные операции с высокой точностью, снижая риски для пациентов. В промышленности они автоматизируют производство, что увеличивает производительность и качество продукции. Кроме того, они используются для исследований космоса и даже в сфере обслуживания клиентов, изменяя наше понимание того, что возможно с их помощью.
</p:text>
    <p:extLst>
      <p:ext xmlns:p15="http://schemas.microsoft.com/office/powerpoint/2012/main" uri="{C676402C-5697-4E1C-873F-D02D1690AC5C}">
        <p15:threadingInfo timeZoneBias="0"/>
      </p:ext>
    </p:extLst>
  </p:cm>
</p:cmLst>
</file>

<file path=ppt/comments/comment4.xml><?xml version="1.0" encoding="utf-8"?>
<p:cmLst xmlns:a="http://schemas.openxmlformats.org/drawingml/2006/main" xmlns:p="http://schemas.openxmlformats.org/presentationml/2006/main">
  <p:cm authorId="3" dt="2023-09-22T00:00:00.0000000" idx="1">
    <p:pos x="2" y="2"/>
    <p:text>Будущее робототехники обещает еще больше инноваций. Развитие искусственного интеллекта позволяет роботам принимать более сложные решения и адаптироваться к различным ситуациям. Биороботы, способные взаимодействовать с живыми организмами, открывают новые горизонты в медицине и экологии. В будущем роботы станут неотъемлемой частью нашей повседневной жизни, меняя ее к лучшему.
</p:text>
    <p:extLst>
      <p:ext xmlns:p15="http://schemas.microsoft.com/office/powerpoint/2012/main" uri="{C676402C-5697-4E1C-873F-D02D1690AC5C}">
        <p15:threadingInfo timeZoneBias="0"/>
      </p:ext>
    </p:extLst>
  </p:cm>
</p:cmLst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8FEAE0A-EDC7-49BA-898C-982D6E42BB8E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CB84A01-8717-4531-AF30-D40C016AC36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240BDB5-CC59-45AD-957C-B2C5D87E7C5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127A33D-76F6-4C51-B203-F8294A1E304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61A698-7901-4111-83BB-FC8CBD0A827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914DB19F-66C8-4D37-88D0-5F0284A80E2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B74004E6-03DB-4AE3-978E-18EE06FB59F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9F35DB23-68C1-4567-A8B6-6B9FF675709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9C44C7F0-8825-447A-B414-03ACC02E93E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FF94101-EF04-4B4F-A2BB-F9096718163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9F117954-3FDC-44AB-9923-5B2769D0683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omments" Target="../comments/comment1.xml" /><Relationship Id="rId3" Type="http://schemas.openxmlformats.org/officeDocument/2006/relationships/image" Target="../media/image1.em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omments" Target="../comments/comment2.xml" /><Relationship Id="rId3" Type="http://schemas.openxmlformats.org/officeDocument/2006/relationships/image" Target="../media/image1.em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omments" Target="../comments/comment3.xml" /><Relationship Id="rId3" Type="http://schemas.openxmlformats.org/officeDocument/2006/relationships/image" Target="../media/image1.em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omments" Target="../comments/comment4.xml" /><Relationship Id="rId3" Type="http://schemas.openxmlformats.org/officeDocument/2006/relationships/image" Target="../media/image1.em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4233333" y="6702778"/>
            <a:ext cx="5291667" cy="11171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perspectiveContrastingRightFacing"/>
              <a:lightRig rig="balanced" dir="t">
                <a:rot lat="0" lon="0" rev="2400000"/>
              </a:lightRig>
            </a:scene3d>
            <a:sp3d prstMaterial="plastic"/>
          </a:bodyPr>
          <a:lstStyle/>
          <a:p>
            <a:pPr algn="ctr">
              <a:defRPr sz="15000"/>
            </a:pPr>
            <a:r>
              <a:rPr>
                <a:pattFill prst="lgGrid">
                  <a:fgClr>
                    <a:srgbClr val="FF8C00"/>
                  </a:fgClr>
                  <a:bgClr>
                    <a:srgbClr val="000000"/>
                  </a:bgClr>
                </a:pattFill>
              </a:rPr>
              <a:t>Введение</a:t>
            </a:r>
          </a:p>
          <a:p>
            <a:pPr algn="ctr">
              <a:buSzTx/>
              <a:buBlip>
                <a:blip r:embed="rId3"/>
              </a:buBlip>
            </a:pPr>
            <a:r>
              <a:t>Роботы - это современное чудо технологии, которое сегодня оказывает глубокое влияние на нашу жизнь. Они проникают в различные сферы, от медицины до производства, делая их более эффективными. Робототехника развивается настолько быстро, что становится сложно представить себе будущее без их участия.
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4233333" y="6702778"/>
            <a:ext cx="5291667" cy="11171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perspectiveContrastingRightFacing"/>
              <a:lightRig rig="balanced" dir="t">
                <a:rot lat="0" lon="0" rev="2400000"/>
              </a:lightRig>
            </a:scene3d>
            <a:sp3d prstMaterial="plastic"/>
          </a:bodyPr>
          <a:lstStyle/>
          <a:p>
            <a:pPr algn="ctr">
              <a:defRPr sz="15000"/>
            </a:pPr>
            <a:r>
              <a:rPr>
                <a:pattFill prst="lgGrid">
                  <a:fgClr>
                    <a:srgbClr val="FF8C00"/>
                  </a:fgClr>
                  <a:bgClr>
                    <a:srgbClr val="000000"/>
                  </a:bgClr>
                </a:pattFill>
              </a:rPr>
              <a:t>История</a:t>
            </a:r>
          </a:p>
          <a:p>
            <a:pPr algn="ctr">
              <a:buSzTx/>
              <a:buBlip>
                <a:blip r:embed="rId3"/>
              </a:buBlip>
            </a:pPr>
            <a:r>
              <a:t>История роботов богата и удивительна. От древних автоматов в Греции до современных роботов с искусственным интеллектом, эта эволюция показывает, как технологии меняли наш мир. Прошлое робототехники - это история изобретательности и научных открытий.
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4233333" y="6702778"/>
            <a:ext cx="5291667" cy="11171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perspectiveContrastingRightFacing"/>
              <a:lightRig rig="balanced" dir="t">
                <a:rot lat="0" lon="0" rev="2400000"/>
              </a:lightRig>
            </a:scene3d>
            <a:sp3d prstMaterial="plastic"/>
          </a:bodyPr>
          <a:lstStyle/>
          <a:p>
            <a:pPr algn="ctr">
              <a:defRPr sz="15000"/>
            </a:pPr>
            <a:r>
              <a:rPr>
                <a:pattFill prst="lgGrid">
                  <a:fgClr>
                    <a:srgbClr val="FF8C00"/>
                  </a:fgClr>
                  <a:bgClr>
                    <a:srgbClr val="000000"/>
                  </a:bgClr>
                </a:pattFill>
              </a:rPr>
              <a:t>Применение</a:t>
            </a:r>
          </a:p>
          <a:p>
            <a:pPr algn="ctr">
              <a:buSzTx/>
              <a:buBlip>
                <a:blip r:embed="rId3"/>
              </a:buBlip>
            </a:pPr>
            <a:r>
              <a:t>Роботы применяются в различных областях, и их влияние огромно. В медицине они помогают хирургам проводить сложные операции с высокой точностью, снижая риски для пациентов. В промышленности они автоматизируют производство, что увеличивает производительность и качество продукции. Кроме того, они используются для исследований космоса и даже в сфере обслуживания клиентов, изменяя наше понимание того, что возможно с их помощью.
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4233333" y="6702778"/>
            <a:ext cx="5291667" cy="11171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perspectiveContrastingRightFacing"/>
              <a:lightRig rig="balanced" dir="t">
                <a:rot lat="0" lon="0" rev="2400000"/>
              </a:lightRig>
            </a:scene3d>
            <a:sp3d prstMaterial="plastic"/>
          </a:bodyPr>
          <a:lstStyle/>
          <a:p>
            <a:pPr algn="ctr">
              <a:defRPr sz="15000"/>
            </a:pPr>
            <a:r>
              <a:rPr>
                <a:pattFill prst="lgGrid">
                  <a:fgClr>
                    <a:srgbClr val="FF8C00"/>
                  </a:fgClr>
                  <a:bgClr>
                    <a:srgbClr val="000000"/>
                  </a:bgClr>
                </a:pattFill>
              </a:rPr>
              <a:t>Будущее</a:t>
            </a:r>
          </a:p>
          <a:p>
            <a:pPr algn="ctr">
              <a:buSzTx/>
              <a:buBlip>
                <a:blip r:embed="rId3"/>
              </a:buBlip>
            </a:pPr>
            <a:r>
              <a:t>Будущее робототехники обещает еще больше инноваций. Развитие искусственного интеллекта позволяет роботам принимать более сложные решения и адаптироваться к различным ситуациям. Биороботы, способные взаимодействовать с живыми организмами, открывают новые горизонты в медицине и экологии. В будущем роботы станут неотъемлемой частью нашей повседневной жизни, меняя ее к лучшему.
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3.1.32"/>
  <p:tag name="AS_OS" val="Unix 6.2.0.1011"/>
  <p:tag name="AS_RELEASE_DATE" val="2023.08.14"/>
  <p:tag name="AS_TITLE" val="Aspose.Slides for .NET Standard 2.0"/>
  <p:tag name="AS_VERSION" val="23.8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Manager>Aspose Manager</Manager>
  <Company/>
  <PresentationFormat>On-screen Show (4:3)</PresentationFormat>
  <Paragraphs>8</Paragraphs>
  <Slides>5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8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23.0800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Aspose Presentation</dc:title>
  <dc:creator>NullPtr</dc:creator>
  <dc:description>Znanija.com(Brainly)</dc:description>
  <cp:revision>1</cp:revision>
  <cp:lastPrinted>2023-09-22T18:40:06.046</cp:lastPrinted>
  <dcterms:created xsi:type="dcterms:W3CDTF">2023-09-22T18:40:06Z</dcterms:created>
  <dcterms:modified xsi:type="dcterms:W3CDTF">2023-09-22T18:40:11Z</dcterms:modified>
  <dc:subject>Aspose Subject</dc:subject>
</cp:coreProperties>
</file>