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11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581870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Чим відрізняється iPhone 15 і 14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6319599" y="458152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Ласкаво просимо до нашої презентації, де ми розглянемо ключові відмінності між iPhone 15 і 14. Дізнайтеся про нові функції, покращену продуктивність та апаратні зміни, які виправдають ваші очікування!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348389" y="972026"/>
            <a:ext cx="54864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Новинки у iPhone 15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2110740"/>
            <a:ext cx="3088958" cy="1909048"/>
          </a:xfrm>
          <a:prstGeom prst="roundRect">
            <a:avLst>
              <a:gd name="adj" fmla="val 20951"/>
            </a:avLst>
          </a:prstGeom>
          <a:noFill/>
          <a:ln w="27742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130" y="2138482"/>
            <a:ext cx="3033474" cy="18535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48389" y="4297442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Ширший вибір кольорів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348389" y="5125045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iPhone 15 пропонує багатший вибір кольорів, дозволяючи вам підібрати смартфон, який відповідає вашому стилю та настрою.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770602" y="2110740"/>
            <a:ext cx="3088958" cy="1909048"/>
          </a:xfrm>
          <a:prstGeom prst="roundRect">
            <a:avLst>
              <a:gd name="adj" fmla="val 20951"/>
            </a:avLst>
          </a:prstGeom>
          <a:noFill/>
          <a:ln w="27742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344" y="2138482"/>
            <a:ext cx="3033474" cy="185356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770602" y="4297442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Покращений акумулятор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5770602" y="5125045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Завдяки покращеному акумулятору, iPhone 15 забезпечує довший час роботи без підзарядки, щоб ви могли використовувати свій смартфон на повну потужність.</a:t>
            </a:r>
            <a:endParaRPr lang="en-US" sz="1750" dirty="0"/>
          </a:p>
        </p:txBody>
      </p:sp>
      <p:sp>
        <p:nvSpPr>
          <p:cNvPr id="13" name="Shape 8"/>
          <p:cNvSpPr/>
          <p:nvPr/>
        </p:nvSpPr>
        <p:spPr>
          <a:xfrm>
            <a:off x="9192816" y="2110740"/>
            <a:ext cx="3089077" cy="1909167"/>
          </a:xfrm>
          <a:prstGeom prst="roundRect">
            <a:avLst>
              <a:gd name="adj" fmla="val 20949"/>
            </a:avLst>
          </a:prstGeom>
          <a:noFill/>
          <a:ln w="27742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557" y="2138482"/>
            <a:ext cx="3033593" cy="185368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192816" y="4297561"/>
            <a:ext cx="3086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Висока продуктивність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9192816" y="4777978"/>
            <a:ext cx="308907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iPhone 15 оснащений потужним процесором, що забезпечує швидку роботу програм, плавний запуск ігор та безпроблемне виконання важких завдань.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348389" y="616029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Основні відмінності між iPhone 15 і 14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2449116"/>
            <a:ext cx="4855726" cy="2471142"/>
          </a:xfrm>
          <a:prstGeom prst="roundRect">
            <a:avLst>
              <a:gd name="adj" fmla="val 16185"/>
            </a:avLst>
          </a:prstGeom>
          <a:solidFill>
            <a:srgbClr val="00002E"/>
          </a:solidFill>
          <a:ln w="27742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2598301" y="2699028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Дисплей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2598301" y="3248739"/>
            <a:ext cx="435590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iPhone 15 має посилене, яскраве та високороздільне дисплей, який покращує якість перегляду вмісту на вашому смартфоні.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449116"/>
            <a:ext cx="4855726" cy="2471142"/>
          </a:xfrm>
          <a:prstGeom prst="roundRect">
            <a:avLst>
              <a:gd name="adj" fmla="val 16185"/>
            </a:avLst>
          </a:prstGeom>
          <a:solidFill>
            <a:srgbClr val="00002E"/>
          </a:solidFill>
          <a:ln w="27742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676198" y="2699028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Камера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7676198" y="3248739"/>
            <a:ext cx="435590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Завдяки покращеній камері iPhone 15, ви зможете знімати неперевершені фото та відео з більшою деталізацією та кольоровим відтворенням.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348389" y="5142428"/>
            <a:ext cx="4855726" cy="2471142"/>
          </a:xfrm>
          <a:prstGeom prst="roundRect">
            <a:avLst>
              <a:gd name="adj" fmla="val 16185"/>
            </a:avLst>
          </a:prstGeom>
          <a:solidFill>
            <a:srgbClr val="00002E"/>
          </a:solidFill>
          <a:ln w="27742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2598301" y="5392341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Інтерфейс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2598301" y="5942052"/>
            <a:ext cx="435590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У iPhone 15 оновлений інтерфейс, який забезпечує більш інтуїтивне та приємне використання вашого смартфона.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5142428"/>
            <a:ext cx="4855726" cy="2471142"/>
          </a:xfrm>
          <a:prstGeom prst="roundRect">
            <a:avLst>
              <a:gd name="adj" fmla="val 16185"/>
            </a:avLst>
          </a:prstGeom>
          <a:solidFill>
            <a:srgbClr val="00002E"/>
          </a:solidFill>
          <a:ln w="27742">
            <a:solidFill>
              <a:srgbClr val="48A8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676198" y="5392341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8A8E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Дизайн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7676198" y="5942052"/>
            <a:ext cx="435590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iPhone 15 має нову елегантну конструкцію з використанням високоякісних матеріалів, яка надає йому привабливий зовнішній вигляд.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815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28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2366" y="610433"/>
            <a:ext cx="9121140" cy="6936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2"/>
              </a:lnSpc>
              <a:buNone/>
            </a:pPr>
            <a:r>
              <a:rPr lang="en-US" sz="4370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Покращена камера та функціонал</a:t>
            </a:r>
            <a:endParaRPr lang="en-US" sz="4370" dirty="0"/>
          </a:p>
        </p:txBody>
      </p:sp>
      <p:sp>
        <p:nvSpPr>
          <p:cNvPr id="6" name="Shape 2"/>
          <p:cNvSpPr/>
          <p:nvPr/>
        </p:nvSpPr>
        <p:spPr>
          <a:xfrm>
            <a:off x="1151453" y="1636990"/>
            <a:ext cx="27742" cy="5985391"/>
          </a:xfrm>
          <a:prstGeom prst="rect">
            <a:avLst/>
          </a:prstGeom>
          <a:solidFill>
            <a:srgbClr val="26265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1414998" y="2046149"/>
            <a:ext cx="776883" cy="27742"/>
          </a:xfrm>
          <a:prstGeom prst="rect">
            <a:avLst/>
          </a:prstGeom>
          <a:solidFill>
            <a:srgbClr val="F2B42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915531" y="1810345"/>
            <a:ext cx="499467" cy="499467"/>
          </a:xfrm>
          <a:prstGeom prst="roundRect">
            <a:avLst>
              <a:gd name="adj" fmla="val 80003"/>
            </a:avLst>
          </a:prstGeom>
          <a:solidFill>
            <a:srgbClr val="00002E"/>
          </a:solidFill>
          <a:ln w="27742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1066145" y="1851898"/>
            <a:ext cx="198120" cy="4162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2622" dirty="0"/>
          </a:p>
        </p:txBody>
      </p:sp>
      <p:sp>
        <p:nvSpPr>
          <p:cNvPr id="10" name="Text 6"/>
          <p:cNvSpPr/>
          <p:nvPr/>
        </p:nvSpPr>
        <p:spPr>
          <a:xfrm>
            <a:off x="2386132" y="1858923"/>
            <a:ext cx="3680460" cy="3468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1"/>
              </a:lnSpc>
              <a:buNone/>
            </a:pPr>
            <a:r>
              <a:rPr lang="en-US" sz="2185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Більша роздільна здатність</a:t>
            </a:r>
            <a:endParaRPr lang="en-US" sz="2185" dirty="0"/>
          </a:p>
        </p:txBody>
      </p:sp>
      <p:sp>
        <p:nvSpPr>
          <p:cNvPr id="11" name="Text 7"/>
          <p:cNvSpPr/>
          <p:nvPr/>
        </p:nvSpPr>
        <p:spPr>
          <a:xfrm>
            <a:off x="2386132" y="2338864"/>
            <a:ext cx="7754303" cy="7105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7"/>
              </a:lnSpc>
              <a:buNone/>
            </a:pPr>
            <a:r>
              <a:rPr lang="en-US" sz="1748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iPhone 15 оснащений камерою з вищою роздільною здатністю, що дозволяє зафіксувати докладніші та більш живі зображення.</a:t>
            </a:r>
            <a:endParaRPr lang="en-US" sz="1748" dirty="0"/>
          </a:p>
        </p:txBody>
      </p:sp>
      <p:sp>
        <p:nvSpPr>
          <p:cNvPr id="12" name="Shape 8"/>
          <p:cNvSpPr/>
          <p:nvPr/>
        </p:nvSpPr>
        <p:spPr>
          <a:xfrm>
            <a:off x="1414998" y="4044017"/>
            <a:ext cx="776883" cy="27742"/>
          </a:xfrm>
          <a:prstGeom prst="rect">
            <a:avLst/>
          </a:prstGeom>
          <a:solidFill>
            <a:srgbClr val="D7425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915531" y="3808214"/>
            <a:ext cx="499467" cy="499467"/>
          </a:xfrm>
          <a:prstGeom prst="roundRect">
            <a:avLst>
              <a:gd name="adj" fmla="val 80003"/>
            </a:avLst>
          </a:prstGeom>
          <a:solidFill>
            <a:srgbClr val="00002E"/>
          </a:solidFill>
          <a:ln w="27742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1066145" y="3849767"/>
            <a:ext cx="198120" cy="4162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2622" dirty="0"/>
          </a:p>
        </p:txBody>
      </p:sp>
      <p:sp>
        <p:nvSpPr>
          <p:cNvPr id="15" name="Text 11"/>
          <p:cNvSpPr/>
          <p:nvPr/>
        </p:nvSpPr>
        <p:spPr>
          <a:xfrm>
            <a:off x="2386132" y="3856792"/>
            <a:ext cx="3550920" cy="3468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1"/>
              </a:lnSpc>
              <a:buNone/>
            </a:pPr>
            <a:r>
              <a:rPr lang="en-US" sz="2185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Додаткові режими зйомки</a:t>
            </a:r>
            <a:endParaRPr lang="en-US" sz="2185" dirty="0"/>
          </a:p>
        </p:txBody>
      </p:sp>
      <p:sp>
        <p:nvSpPr>
          <p:cNvPr id="16" name="Text 12"/>
          <p:cNvSpPr/>
          <p:nvPr/>
        </p:nvSpPr>
        <p:spPr>
          <a:xfrm>
            <a:off x="2386132" y="4336733"/>
            <a:ext cx="7754303" cy="7105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7"/>
              </a:lnSpc>
              <a:buNone/>
            </a:pPr>
            <a:r>
              <a:rPr lang="en-US" sz="1748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Нові режими зйомки в iPhone 15 дозволяють вам експериментувати з фотографіями та створювати незабутні моменти.</a:t>
            </a:r>
            <a:endParaRPr lang="en-US" sz="1748" dirty="0"/>
          </a:p>
        </p:txBody>
      </p:sp>
      <p:sp>
        <p:nvSpPr>
          <p:cNvPr id="17" name="Shape 13"/>
          <p:cNvSpPr/>
          <p:nvPr/>
        </p:nvSpPr>
        <p:spPr>
          <a:xfrm>
            <a:off x="1414998" y="6041886"/>
            <a:ext cx="776883" cy="27742"/>
          </a:xfrm>
          <a:prstGeom prst="rect">
            <a:avLst/>
          </a:prstGeom>
          <a:solidFill>
            <a:srgbClr val="DD785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915531" y="5806083"/>
            <a:ext cx="499467" cy="499467"/>
          </a:xfrm>
          <a:prstGeom prst="roundRect">
            <a:avLst>
              <a:gd name="adj" fmla="val 80003"/>
            </a:avLst>
          </a:prstGeom>
          <a:solidFill>
            <a:srgbClr val="00002E"/>
          </a:solidFill>
          <a:ln w="27742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1066145" y="5847636"/>
            <a:ext cx="198120" cy="4162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2622" dirty="0"/>
          </a:p>
        </p:txBody>
      </p:sp>
      <p:sp>
        <p:nvSpPr>
          <p:cNvPr id="20" name="Text 16"/>
          <p:cNvSpPr/>
          <p:nvPr/>
        </p:nvSpPr>
        <p:spPr>
          <a:xfrm>
            <a:off x="2386132" y="5854660"/>
            <a:ext cx="4808220" cy="3468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1"/>
              </a:lnSpc>
              <a:buNone/>
            </a:pPr>
            <a:r>
              <a:rPr lang="en-US" sz="2185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Розширені можливості редагування</a:t>
            </a:r>
            <a:endParaRPr lang="en-US" sz="2185" dirty="0"/>
          </a:p>
        </p:txBody>
      </p:sp>
      <p:sp>
        <p:nvSpPr>
          <p:cNvPr id="21" name="Text 17"/>
          <p:cNvSpPr/>
          <p:nvPr/>
        </p:nvSpPr>
        <p:spPr>
          <a:xfrm>
            <a:off x="2386132" y="6334601"/>
            <a:ext cx="7754303" cy="1065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7"/>
              </a:lnSpc>
              <a:buNone/>
            </a:pPr>
            <a:r>
              <a:rPr lang="en-US" sz="1748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Завдяки додатковим функціям редагування, iPhone 15 дозволяє вам створювати професійні фото без необхідності використовувати зовнішні програми.</a:t>
            </a:r>
            <a:endParaRPr lang="en-US" sz="174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348389" y="976193"/>
            <a:ext cx="79248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Нові технології у виробництві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2114907"/>
            <a:ext cx="3088958" cy="1909048"/>
          </a:xfrm>
          <a:prstGeom prst="roundRect">
            <a:avLst>
              <a:gd name="adj" fmla="val 20951"/>
            </a:avLst>
          </a:prstGeom>
          <a:noFill/>
          <a:ln w="27742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130" y="2142649"/>
            <a:ext cx="3033474" cy="18535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348389" y="4301609"/>
            <a:ext cx="3088958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Використання високоякісних матеріалів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348389" y="5476399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iPhone 15 виготовлений з використанням передових матеріалів, які забезпечують стійкість до пошкоджень та привабливий зовнішній вигляд.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770602" y="2114907"/>
            <a:ext cx="3088958" cy="1909048"/>
          </a:xfrm>
          <a:prstGeom prst="roundRect">
            <a:avLst>
              <a:gd name="adj" fmla="val 20951"/>
            </a:avLst>
          </a:prstGeom>
          <a:noFill/>
          <a:ln w="27742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344" y="2142649"/>
            <a:ext cx="3033474" cy="185356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770602" y="4301609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Покращена система безпеки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5770602" y="5129213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Завдяки новій системі безпеки, iPhone 15 забезпечує надійний захист ваших даних та конфіденційності.</a:t>
            </a:r>
            <a:endParaRPr lang="en-US" sz="1750" dirty="0"/>
          </a:p>
        </p:txBody>
      </p:sp>
      <p:sp>
        <p:nvSpPr>
          <p:cNvPr id="13" name="Shape 8"/>
          <p:cNvSpPr/>
          <p:nvPr/>
        </p:nvSpPr>
        <p:spPr>
          <a:xfrm>
            <a:off x="9192816" y="2114907"/>
            <a:ext cx="3089077" cy="1909167"/>
          </a:xfrm>
          <a:prstGeom prst="roundRect">
            <a:avLst>
              <a:gd name="adj" fmla="val 20949"/>
            </a:avLst>
          </a:prstGeom>
          <a:noFill/>
          <a:ln w="27742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557" y="2142649"/>
            <a:ext cx="3033593" cy="185368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192816" y="4301728"/>
            <a:ext cx="308907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Швидке та бездротове заряджання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9192816" y="5129332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iPhone 15 підтримує швидке та бездротове заряджання, що дозволяє вам використовувати свій смартфон усюди без непотрібних проводів.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026914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Підвищена продуктивність та швидкість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2748915"/>
            <a:ext cx="4542115" cy="2471142"/>
          </a:xfrm>
          <a:prstGeom prst="roundRect">
            <a:avLst>
              <a:gd name="adj" fmla="val 16185"/>
            </a:avLst>
          </a:prstGeom>
          <a:solidFill>
            <a:srgbClr val="00002E"/>
          </a:solidFill>
          <a:ln w="27742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1083112" y="2998827"/>
            <a:ext cx="3246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Потужний процесор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1083112" y="3548539"/>
            <a:ext cx="404229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iPhone 15 оснащений новим потужним процесором, який забезпечує миттєву реакцію на ваші дії та швидке виконання завдань.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597485" y="2748915"/>
            <a:ext cx="4542115" cy="2471142"/>
          </a:xfrm>
          <a:prstGeom prst="roundRect">
            <a:avLst>
              <a:gd name="adj" fmla="val 16185"/>
            </a:avLst>
          </a:prstGeom>
          <a:solidFill>
            <a:srgbClr val="00002E"/>
          </a:solidFill>
          <a:ln w="27742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5847398" y="2998827"/>
            <a:ext cx="34899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Більший обсяг пам'яті</a:t>
            </a:r>
            <a:endParaRPr lang="en-US" sz="2624" dirty="0"/>
          </a:p>
        </p:txBody>
      </p:sp>
      <p:sp>
        <p:nvSpPr>
          <p:cNvPr id="11" name="Text 7"/>
          <p:cNvSpPr/>
          <p:nvPr/>
        </p:nvSpPr>
        <p:spPr>
          <a:xfrm>
            <a:off x="5847398" y="3548539"/>
            <a:ext cx="404229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Завдяки більшому обсягу пам'яті, iPhone 15 дозволяє вам зберігати більше фото, відео та даних без обмежень.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833199" y="5442228"/>
            <a:ext cx="9306401" cy="1760339"/>
          </a:xfrm>
          <a:prstGeom prst="roundRect">
            <a:avLst>
              <a:gd name="adj" fmla="val 22721"/>
            </a:avLst>
          </a:prstGeom>
          <a:solidFill>
            <a:srgbClr val="00002E"/>
          </a:solidFill>
          <a:ln w="27742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/>
          <p:nvPr/>
        </p:nvSpPr>
        <p:spPr>
          <a:xfrm>
            <a:off x="1083112" y="5692140"/>
            <a:ext cx="42062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Швидкий доступ до даних</a:t>
            </a:r>
            <a:endParaRPr lang="en-US" sz="2624" dirty="0"/>
          </a:p>
        </p:txBody>
      </p:sp>
      <p:sp>
        <p:nvSpPr>
          <p:cNvPr id="14" name="Text 10"/>
          <p:cNvSpPr/>
          <p:nvPr/>
        </p:nvSpPr>
        <p:spPr>
          <a:xfrm>
            <a:off x="1083112" y="6241852"/>
            <a:ext cx="88065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Завдяки покращеному зв'язку та оптимізації системи, iPhone 15 забезпечує швидкий доступ до ваших улюблених додатків та вмісту.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75000"/>
            </a:srgbClr>
          </a:solidFill>
          <a:ln w="55483">
            <a:solidFill>
              <a:srgbClr val="26265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2E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/>
          <p:nvPr/>
        </p:nvSpPr>
        <p:spPr>
          <a:xfrm>
            <a:off x="2348389" y="1814155"/>
            <a:ext cx="83820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Змінена зовнішність та розміри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348389" y="3015377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0002E"/>
          </a:solidFill>
          <a:ln w="27742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2499241" y="3057049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3070503" y="3091696"/>
            <a:ext cx="23469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2B42D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Стильний дизайн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3070503" y="3572113"/>
            <a:ext cx="24409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iPhone 15 має новий стильний дизайн з покращеними деталями, що робить його ще більш привабливим для ваших очей.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5733574" y="3015377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0002E"/>
          </a:solidFill>
          <a:ln w="27742">
            <a:solidFill>
              <a:srgbClr val="D742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/>
          <p:nvPr/>
        </p:nvSpPr>
        <p:spPr>
          <a:xfrm>
            <a:off x="5884426" y="3057049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6455688" y="3091696"/>
            <a:ext cx="2255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742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Тонший і легший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6455688" y="3572113"/>
            <a:ext cx="244090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Завдяки зміненому дизайну, iPhone 15 став тоншим і легше у порівнянні зі своїм попередником, що полегшує його перенесення та використання.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9118759" y="3015377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0002E"/>
          </a:solidFill>
          <a:ln w="27742">
            <a:solidFill>
              <a:srgbClr val="DD785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/>
          <p:nvPr/>
        </p:nvSpPr>
        <p:spPr>
          <a:xfrm>
            <a:off x="9269611" y="3057049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9840873" y="3091696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DD785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Більш ергономічний</a:t>
            </a: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9840873" y="3919299"/>
            <a:ext cx="24409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iPhone 15 має покращену ергономіку, що забезпечує більший комфорт під час використання та утримання смартфона.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Произвольный</PresentationFormat>
  <Paragraphs>59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Nunito</vt:lpstr>
      <vt:lpstr>PT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Гречанов Владислав Олександрович</cp:lastModifiedBy>
  <cp:revision>2</cp:revision>
  <dcterms:created xsi:type="dcterms:W3CDTF">2023-12-08T16:42:11Z</dcterms:created>
  <dcterms:modified xsi:type="dcterms:W3CDTF">2023-12-08T16:44:36Z</dcterms:modified>
</cp:coreProperties>
</file>