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827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84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9024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834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0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14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239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363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218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284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02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AA5FF-5B6B-4FC0-9661-8B8B5B1A3050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FB0FE-3221-4778-B468-4C31DCA150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7518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395536" y="44624"/>
            <a:ext cx="4918418" cy="3312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251520" y="3408106"/>
            <a:ext cx="5434827" cy="2318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145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-15009" y="44624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-62880" y="2244620"/>
            <a:ext cx="3244215" cy="2184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-39756" y="4496609"/>
            <a:ext cx="3197929" cy="2153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3049893" y="1014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5991509" y="-2840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2957175" y="2258007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5878913" y="2214397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2937297" y="4474029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597"/>
          <a:stretch/>
        </p:blipFill>
        <p:spPr bwMode="auto">
          <a:xfrm>
            <a:off x="5878913" y="4490053"/>
            <a:ext cx="3207664" cy="216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Прямая соединительная линия 19"/>
          <p:cNvCxnSpPr/>
          <p:nvPr/>
        </p:nvCxnSpPr>
        <p:spPr>
          <a:xfrm>
            <a:off x="3049893" y="-2840"/>
            <a:ext cx="0" cy="686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70211" y="44624"/>
            <a:ext cx="0" cy="686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2161254"/>
            <a:ext cx="9199173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-58458" y="4470175"/>
            <a:ext cx="9199173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655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единительная линия 19"/>
          <p:cNvCxnSpPr/>
          <p:nvPr/>
        </p:nvCxnSpPr>
        <p:spPr>
          <a:xfrm>
            <a:off x="3049893" y="-2840"/>
            <a:ext cx="0" cy="686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5970211" y="44624"/>
            <a:ext cx="0" cy="68608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0" y="2161254"/>
            <a:ext cx="9199173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-58458" y="4470175"/>
            <a:ext cx="9199173" cy="39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6087" y="188640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3047053" y="202635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8927" y="2622917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3049893" y="2636912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-25395" y="4855165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3015571" y="4869160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6084168" y="4855165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6084168" y="2636912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599"/>
          <a:stretch/>
        </p:blipFill>
        <p:spPr bwMode="auto">
          <a:xfrm>
            <a:off x="6084168" y="202635"/>
            <a:ext cx="2869822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1651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Беленкова</dc:creator>
  <cp:lastModifiedBy>Беленкова</cp:lastModifiedBy>
  <cp:revision>2</cp:revision>
  <dcterms:created xsi:type="dcterms:W3CDTF">2014-05-13T17:34:24Z</dcterms:created>
  <dcterms:modified xsi:type="dcterms:W3CDTF">2014-05-13T17:43:18Z</dcterms:modified>
</cp:coreProperties>
</file>