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A5FF-5B6B-4FC0-9661-8B8B5B1A3050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B0FE-3221-4778-B468-4C31DCA15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82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A5FF-5B6B-4FC0-9661-8B8B5B1A3050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B0FE-3221-4778-B468-4C31DCA15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84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A5FF-5B6B-4FC0-9661-8B8B5B1A3050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B0FE-3221-4778-B468-4C31DCA15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024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A5FF-5B6B-4FC0-9661-8B8B5B1A3050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B0FE-3221-4778-B468-4C31DCA15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83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A5FF-5B6B-4FC0-9661-8B8B5B1A3050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B0FE-3221-4778-B468-4C31DCA15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09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A5FF-5B6B-4FC0-9661-8B8B5B1A3050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B0FE-3221-4778-B468-4C31DCA15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14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A5FF-5B6B-4FC0-9661-8B8B5B1A3050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B0FE-3221-4778-B468-4C31DCA15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23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A5FF-5B6B-4FC0-9661-8B8B5B1A3050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B0FE-3221-4778-B468-4C31DCA15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363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A5FF-5B6B-4FC0-9661-8B8B5B1A3050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B0FE-3221-4778-B468-4C31DCA15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184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A5FF-5B6B-4FC0-9661-8B8B5B1A3050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B0FE-3221-4778-B468-4C31DCA15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28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A5FF-5B6B-4FC0-9661-8B8B5B1A3050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FB0FE-3221-4778-B468-4C31DCA15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025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AA5FF-5B6B-4FC0-9661-8B8B5B1A3050}" type="datetimeFigureOut">
              <a:rPr lang="ru-RU" smtClean="0"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B0FE-3221-4778-B468-4C31DCA150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51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597"/>
          <a:stretch/>
        </p:blipFill>
        <p:spPr bwMode="auto">
          <a:xfrm>
            <a:off x="395536" y="44624"/>
            <a:ext cx="4918418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99"/>
          <a:stretch/>
        </p:blipFill>
        <p:spPr bwMode="auto">
          <a:xfrm>
            <a:off x="251520" y="3408106"/>
            <a:ext cx="5434827" cy="231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145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597"/>
          <a:stretch/>
        </p:blipFill>
        <p:spPr bwMode="auto">
          <a:xfrm>
            <a:off x="-15009" y="44624"/>
            <a:ext cx="320766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597"/>
          <a:stretch/>
        </p:blipFill>
        <p:spPr bwMode="auto">
          <a:xfrm>
            <a:off x="-62880" y="2244620"/>
            <a:ext cx="3244215" cy="2184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597"/>
          <a:stretch/>
        </p:blipFill>
        <p:spPr bwMode="auto">
          <a:xfrm>
            <a:off x="-39756" y="4496609"/>
            <a:ext cx="3197929" cy="215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597"/>
          <a:stretch/>
        </p:blipFill>
        <p:spPr bwMode="auto">
          <a:xfrm>
            <a:off x="3049893" y="1014"/>
            <a:ext cx="320766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597"/>
          <a:stretch/>
        </p:blipFill>
        <p:spPr bwMode="auto">
          <a:xfrm>
            <a:off x="5991509" y="-2840"/>
            <a:ext cx="320766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597"/>
          <a:stretch/>
        </p:blipFill>
        <p:spPr bwMode="auto">
          <a:xfrm>
            <a:off x="2957175" y="2258007"/>
            <a:ext cx="320766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597"/>
          <a:stretch/>
        </p:blipFill>
        <p:spPr bwMode="auto">
          <a:xfrm>
            <a:off x="5878913" y="2214397"/>
            <a:ext cx="320766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597"/>
          <a:stretch/>
        </p:blipFill>
        <p:spPr bwMode="auto">
          <a:xfrm>
            <a:off x="2937297" y="4474029"/>
            <a:ext cx="320766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597"/>
          <a:stretch/>
        </p:blipFill>
        <p:spPr bwMode="auto">
          <a:xfrm>
            <a:off x="5878913" y="4490053"/>
            <a:ext cx="3207664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Прямая соединительная линия 19"/>
          <p:cNvCxnSpPr/>
          <p:nvPr/>
        </p:nvCxnSpPr>
        <p:spPr>
          <a:xfrm>
            <a:off x="3049893" y="-2840"/>
            <a:ext cx="0" cy="6860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970211" y="44624"/>
            <a:ext cx="0" cy="6860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0" y="2161254"/>
            <a:ext cx="9199173" cy="39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-58458" y="4470175"/>
            <a:ext cx="9199173" cy="39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965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/>
          <p:cNvCxnSpPr/>
          <p:nvPr/>
        </p:nvCxnSpPr>
        <p:spPr>
          <a:xfrm>
            <a:off x="3049893" y="-2840"/>
            <a:ext cx="0" cy="6860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970211" y="44624"/>
            <a:ext cx="0" cy="6860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0" y="2161254"/>
            <a:ext cx="9199173" cy="39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-58458" y="4470175"/>
            <a:ext cx="9199173" cy="39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99"/>
          <a:stretch/>
        </p:blipFill>
        <p:spPr bwMode="auto">
          <a:xfrm>
            <a:off x="6087" y="188640"/>
            <a:ext cx="2869822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99"/>
          <a:stretch/>
        </p:blipFill>
        <p:spPr bwMode="auto">
          <a:xfrm>
            <a:off x="3047053" y="202635"/>
            <a:ext cx="2869822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99"/>
          <a:stretch/>
        </p:blipFill>
        <p:spPr bwMode="auto">
          <a:xfrm>
            <a:off x="8927" y="2622917"/>
            <a:ext cx="2869822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99"/>
          <a:stretch/>
        </p:blipFill>
        <p:spPr bwMode="auto">
          <a:xfrm>
            <a:off x="3049893" y="2636912"/>
            <a:ext cx="2869822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99"/>
          <a:stretch/>
        </p:blipFill>
        <p:spPr bwMode="auto">
          <a:xfrm>
            <a:off x="-25395" y="4855165"/>
            <a:ext cx="2869822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99"/>
          <a:stretch/>
        </p:blipFill>
        <p:spPr bwMode="auto">
          <a:xfrm>
            <a:off x="3015571" y="4869160"/>
            <a:ext cx="2869822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99"/>
          <a:stretch/>
        </p:blipFill>
        <p:spPr bwMode="auto">
          <a:xfrm>
            <a:off x="6084168" y="4855165"/>
            <a:ext cx="2869822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99"/>
          <a:stretch/>
        </p:blipFill>
        <p:spPr bwMode="auto">
          <a:xfrm>
            <a:off x="6084168" y="2636912"/>
            <a:ext cx="2869822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99"/>
          <a:stretch/>
        </p:blipFill>
        <p:spPr bwMode="auto">
          <a:xfrm>
            <a:off x="6084168" y="202635"/>
            <a:ext cx="2869822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31651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Беленкова</dc:creator>
  <cp:lastModifiedBy>Беленкова</cp:lastModifiedBy>
  <cp:revision>2</cp:revision>
  <dcterms:created xsi:type="dcterms:W3CDTF">2014-05-13T17:34:24Z</dcterms:created>
  <dcterms:modified xsi:type="dcterms:W3CDTF">2014-05-13T17:43:18Z</dcterms:modified>
</cp:coreProperties>
</file>