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08788" cy="98329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5" autoAdjust="0"/>
  </p:normalViewPr>
  <p:slideViewPr>
    <p:cSldViewPr>
      <p:cViewPr>
        <p:scale>
          <a:sx n="80" d="100"/>
          <a:sy n="80" d="100"/>
        </p:scale>
        <p:origin x="-145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DFEB5-4C0B-484E-96E1-50BF4E177CDF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22475" y="738188"/>
            <a:ext cx="2763838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670425"/>
            <a:ext cx="5446712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9511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339263"/>
            <a:ext cx="29511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8C7D2-70B8-45F9-A9BF-7DA4030D6F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115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23DB-1E89-4D08-AB14-140EBEA97DB8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5EC5F-F09F-4699-85C3-9604B47B2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20676"/>
              </p:ext>
            </p:extLst>
          </p:nvPr>
        </p:nvGraphicFramePr>
        <p:xfrm>
          <a:off x="0" y="0"/>
          <a:ext cx="6858012" cy="950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48"/>
                <a:gridCol w="229210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44929"/>
                <a:gridCol w="287517"/>
                <a:gridCol w="216024"/>
                <a:gridCol w="216024"/>
                <a:gridCol w="260151"/>
                <a:gridCol w="243905"/>
                <a:gridCol w="245953"/>
                <a:gridCol w="244929"/>
                <a:gridCol w="244929"/>
                <a:gridCol w="244929"/>
              </a:tblGrid>
              <a:tr h="38100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</a:t>
                      </a:r>
                      <a:endParaRPr lang="ru-RU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</a:t>
                      </a:r>
                      <a:endParaRPr lang="ru-RU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ru-RU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56984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endParaRPr lang="ru-RU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</a:t>
                      </a:r>
                      <a:endParaRPr lang="ru-RU" b="1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  <a:tr h="381000"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pic>
        <p:nvPicPr>
          <p:cNvPr id="1026" name="Picture 2" descr="https://forum.urup.ru/proxy.php?image=http%3A%2F%2Fletkk.narod.ru%2Fpic%2F000001.jpg&amp;hash=6e5d7eca7143f5229f233dc0ad41cf9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3131840"/>
            <a:ext cx="1246104" cy="17946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funforkids.ru/pictures/matryoshka/matryoshka01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843808"/>
            <a:ext cx="116750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s://mensby.com/images/stories/articles/2017/7964/amazing-facts-about-russia-3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8" r="29294"/>
          <a:stretch/>
        </p:blipFill>
        <p:spPr bwMode="auto">
          <a:xfrm>
            <a:off x="188640" y="899592"/>
            <a:ext cx="1296144" cy="166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newsed.ru/uploads/posts/2017-06/putin-rasskazal-chto-emu-ne-snyatsya-koshmary8205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14" y="600783"/>
            <a:ext cx="2210988" cy="160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1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70</Words>
  <Application>Microsoft Office PowerPoint</Application>
  <PresentationFormat>Экран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Мистрюкова</dc:creator>
  <cp:lastModifiedBy>A1</cp:lastModifiedBy>
  <cp:revision>97</cp:revision>
  <dcterms:created xsi:type="dcterms:W3CDTF">2012-12-05T12:24:27Z</dcterms:created>
  <dcterms:modified xsi:type="dcterms:W3CDTF">2017-06-14T11:04:19Z</dcterms:modified>
</cp:coreProperties>
</file>