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over dir="r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1900-2015 г.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Писатели-современники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моей презентации отражены только некоторые писатели, а на самом деле их очень и очень много.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заключение...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3c35e16dc3058c9083ae6361b892a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6912"/>
            <a:ext cx="1719239" cy="2492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34861-skorobogatov-aleksan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72419">
            <a:off x="2571933" y="2639309"/>
            <a:ext cx="1656184" cy="1932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Boris_Yevseyev.jpg"/>
          <p:cNvPicPr>
            <a:picLocks noChangeAspect="1"/>
          </p:cNvPicPr>
          <p:nvPr/>
        </p:nvPicPr>
        <p:blipFill>
          <a:blip r:embed="rId4" cstate="print"/>
          <a:srcRect l="6667" t="12500"/>
          <a:stretch>
            <a:fillRect/>
          </a:stretch>
        </p:blipFill>
        <p:spPr>
          <a:xfrm>
            <a:off x="6372200" y="2636912"/>
            <a:ext cx="2246650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9716592_13631792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15443">
            <a:off x="4686731" y="2634626"/>
            <a:ext cx="1577915" cy="1972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huprinin.jpg"/>
          <p:cNvPicPr>
            <a:picLocks noChangeAspect="1"/>
          </p:cNvPicPr>
          <p:nvPr/>
        </p:nvPicPr>
        <p:blipFill>
          <a:blip r:embed="rId6" cstate="print"/>
          <a:srcRect r="16129"/>
          <a:stretch>
            <a:fillRect/>
          </a:stretch>
        </p:blipFill>
        <p:spPr>
          <a:xfrm>
            <a:off x="3995936" y="4509120"/>
            <a:ext cx="1872208" cy="1674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5657" y="4854706"/>
            <a:ext cx="2304256" cy="1536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5085184"/>
            <a:ext cx="2066553" cy="1377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6336704" cy="338437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>
                <a:gd name="adj" fmla="val 60000"/>
              </a:avLst>
            </a:prstTxWarp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590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2898280" cy="1917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590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437112"/>
            <a:ext cx="2697088" cy="2022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590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996952"/>
            <a:ext cx="2901084" cy="1931293"/>
          </a:xfrm>
          <a:prstGeom prst="rect">
            <a:avLst/>
          </a:prstGeom>
        </p:spPr>
      </p:pic>
      <p:pic>
        <p:nvPicPr>
          <p:cNvPr id="7" name="Рисунок 6" descr="5901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212976"/>
            <a:ext cx="2687523" cy="1796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5901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87521" y="4635089"/>
            <a:ext cx="2664296" cy="1773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080120"/>
          </a:xfrm>
        </p:spPr>
        <p:txBody>
          <a:bodyPr/>
          <a:lstStyle/>
          <a:p>
            <a:r>
              <a:rPr lang="ru-RU" dirty="0" smtClean="0"/>
              <a:t>Великий русский писатель, талантливый драматург, академик, врач по профессии.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Антон Чехов (1860-1904)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hehov-Anton-Pavl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3600400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11960" y="1988841"/>
            <a:ext cx="4608512" cy="5222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Интересные факты</a:t>
            </a:r>
          </a:p>
          <a:p>
            <a:r>
              <a:rPr lang="ru-RU" dirty="0" smtClean="0"/>
              <a:t>Антон Павлович Чехов очень любил подписывать свои рассказы интересными псевдонимами, которых насчитывалось около 50. Самым популярным среди них был Антоша Чехонте.</a:t>
            </a:r>
          </a:p>
          <a:p>
            <a:r>
              <a:rPr lang="ru-RU" dirty="0" smtClean="0"/>
              <a:t>В семье Чехова считалось, что фамилия их рода происходит от предка чеха.</a:t>
            </a:r>
          </a:p>
          <a:p>
            <a:r>
              <a:rPr lang="ru-RU" dirty="0" smtClean="0"/>
              <a:t>Женой драматурга Чехова была артистка театра Ольга Леонардовна Книппер, которая пережила его на 55 лет. После смерти мужа по завещанию она получила дачу в Гурзуфе и пять тысяч рублей.</a:t>
            </a:r>
          </a:p>
          <a:p>
            <a:r>
              <a:rPr lang="ru-RU" dirty="0" smtClean="0"/>
              <a:t>У Чехова было две любимых собаки породы такса, которым он дал необычные имена — Бром Исаевич и Хина Марковна.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853136"/>
          </a:xfrm>
        </p:spPr>
        <p:txBody>
          <a:bodyPr>
            <a:normAutofit/>
          </a:bodyPr>
          <a:lstStyle/>
          <a:p>
            <a:r>
              <a:rPr lang="ru-RU" dirty="0" smtClean="0"/>
              <a:t>Советский детский писатель. Участник Гражданской и Великой Отечественной войн.</a:t>
            </a:r>
          </a:p>
          <a:p>
            <a:r>
              <a:rPr lang="ru-RU" dirty="0" smtClean="0"/>
              <a:t>Считают, что псевдоним Гайдар образовалс следующим образом: Г(оликов) А(ркади)Й Д(с фр. – «из») АР(замаса). Другой вариант: "Д" среди букв фамилии, имени, названия города появилась подобно Д'Артаньяну.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Аркадий Гайдар (Голиков)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(1904-1941)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mg_item_131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916832"/>
            <a:ext cx="2786608" cy="3761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5184576" cy="51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Одним из лучших поэтов двадцатого века является Саша Черный, биография которого хоть и краткая, зато весьма интересная. Это тот человек, который сумел добиться всего самостоятельно. Тот, кто доказал всему миру, что он Человек с большой буквы. Несмотря на все преграды, сложный жизненный путь и множество других проблем, которые преграждали дорогу поэту, он все же стал личностью, достойной своего звания. И это не может остаться без внимания и уважения.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Саша Черный (1880 - 1932 )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her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204864"/>
            <a:ext cx="3240360" cy="3606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4968552" cy="5256584"/>
          </a:xfrm>
        </p:spPr>
        <p:txBody>
          <a:bodyPr>
            <a:normAutofit/>
          </a:bodyPr>
          <a:lstStyle/>
          <a:p>
            <a:r>
              <a:rPr lang="ru-RU" dirty="0" smtClean="0"/>
              <a:t>Русская писательница и поэтесса, мемуарист, переводчик, автор таких знаменитых рассказов, как «Демоническая женщина» и «Кефер». После революции эмигрировала в Париж. Свой псевдоним «Теффи» она позаимствовала у девочки-озорницы, героини сказки писателя Редьярда Киплинга.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Надежда Тэффи (1872 – 1952)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_f6c82_4283b49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84784"/>
            <a:ext cx="2447230" cy="3886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83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149080"/>
            <a:ext cx="2705100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Русский писатель и поэт, первый лауреат Нобелевской премии по литературе из России. Писал стихотворения, повести и романы, рассказы.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Бунин (1870 – 1953)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60px-Ivan_Bunin_1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484784"/>
            <a:ext cx="3939034" cy="4923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5482952" cy="4929336"/>
          </a:xfrm>
        </p:spPr>
        <p:txBody>
          <a:bodyPr/>
          <a:lstStyle/>
          <a:p>
            <a:r>
              <a:rPr lang="ru-RU" dirty="0" smtClean="0"/>
              <a:t>Российский писатель, работает в жанрах остросюжетного детектива и фэнтези, автор публицистики на историческую тематику.</a:t>
            </a:r>
          </a:p>
          <a:p>
            <a:r>
              <a:rPr lang="ru-RU" dirty="0" smtClean="0"/>
              <a:t>Как утверждается на личном сайте писателя, совокупный тираж его литературных произведений превышает 17 миллионов экземпляров</a:t>
            </a:r>
            <a:r>
              <a:rPr lang="ru-RU" baseline="30000" dirty="0" smtClean="0"/>
              <a:t>.</a:t>
            </a:r>
            <a:endParaRPr lang="ru-RU" dirty="0" smtClean="0"/>
          </a:p>
          <a:p>
            <a:r>
              <a:rPr lang="ru-RU" dirty="0" smtClean="0"/>
              <a:t>Член Союза писателей России.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Бушков (1956)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67px-Бушков_Александ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140968"/>
            <a:ext cx="3390900" cy="2578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5626968" cy="50405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Российский поэт, прозаик, публицист.</a:t>
            </a:r>
          </a:p>
          <a:p>
            <a:r>
              <a:rPr lang="ru-RU" dirty="0" smtClean="0"/>
              <a:t>Родилась в семье офицера ВМФ. В 2003 году окончила философский факультет МГУ им. Ломоносова, в 2013 году по тому же направлению защитила диссертацию. Работала в молодёжном отделе газеты «Российский избиратель», корреспондентом на телевидении , пресс-секретарём в международной общественной организации, в отделе информации и пропаганды жилищно-строительного кооператива, редактором сайта «Православие.ру», обозревателем по вопросам религии газеты «Московские новости».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Василина Орлова (1979)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933056"/>
            <a:ext cx="1872208" cy="2508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55e143cd24f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412776"/>
            <a:ext cx="1932466" cy="2855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4618856" cy="5001344"/>
          </a:xfrm>
        </p:spPr>
        <p:txBody>
          <a:bodyPr/>
          <a:lstStyle/>
          <a:p>
            <a:r>
              <a:rPr lang="ru-RU" dirty="0" smtClean="0"/>
              <a:t>Советский и российский писатель, сценарист, автор детских книг. Среди его популярных персонажей — Крокодил Гена и Чебурашка, кот Матроскин, Дядя Фёдор, почтальон Печкин и др. Член политического совета партии «Гражданская сила».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Эдуард Успенский (1937)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20px-Eduard_Uspensky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429000"/>
            <a:ext cx="1355204" cy="2032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86707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1983712" cy="2063700"/>
          </a:xfrm>
          <a:prstGeom prst="rect">
            <a:avLst/>
          </a:prstGeom>
        </p:spPr>
      </p:pic>
      <p:pic>
        <p:nvPicPr>
          <p:cNvPr id="6" name="Рисунок 5" descr="Успенский-450x6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068960"/>
            <a:ext cx="2287784" cy="34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</TotalTime>
  <Words>510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Писатели-современники</vt:lpstr>
      <vt:lpstr>Антон Чехов (1860-1904)</vt:lpstr>
      <vt:lpstr>Аркадий Гайдар (Голиков)  (1904-1941)</vt:lpstr>
      <vt:lpstr>Саша Черный (1880 - 1932 )</vt:lpstr>
      <vt:lpstr>Надежда Тэффи (1872 – 1952)</vt:lpstr>
      <vt:lpstr>Иван Бунин (1870 – 1953)</vt:lpstr>
      <vt:lpstr>Александр Бушков (1956)</vt:lpstr>
      <vt:lpstr>Василина Орлова (1979)</vt:lpstr>
      <vt:lpstr>Эдуард Успенский (1937)</vt:lpstr>
      <vt:lpstr>В заключение...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Писатели-современники</dc:title>
  <dc:creator>Admin</dc:creator>
  <cp:lastModifiedBy>Admin</cp:lastModifiedBy>
  <cp:revision>15</cp:revision>
  <dcterms:created xsi:type="dcterms:W3CDTF">2015-11-02T15:24:42Z</dcterms:created>
  <dcterms:modified xsi:type="dcterms:W3CDTF">2015-11-02T16:42:01Z</dcterms:modified>
</cp:coreProperties>
</file>