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4BA3B-86A3-4ABF-9312-89BE1C11E114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C34C0-5BF3-4CA2-B281-B5E8E53125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99090" y="1082566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3172" y="1986455"/>
          <a:ext cx="7914290" cy="4025462"/>
        </p:xfrm>
        <a:graphic>
          <a:graphicData uri="http://schemas.openxmlformats.org/drawingml/2006/table">
            <a:tbl>
              <a:tblPr/>
              <a:tblGrid>
                <a:gridCol w="1366345"/>
                <a:gridCol w="3184635"/>
                <a:gridCol w="3363310"/>
              </a:tblGrid>
              <a:tr h="735724"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</a:t>
                      </a:r>
                      <a:r>
                        <a:rPr lang="ru-RU" baseline="0" dirty="0" smtClean="0"/>
                        <a:t> суток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Изменение</a:t>
                      </a:r>
                      <a:r>
                        <a:rPr lang="ru-RU" baseline="0" dirty="0" smtClean="0"/>
                        <a:t> температуры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причины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738">
                <a:tc>
                  <a:txBody>
                    <a:bodyPr/>
                    <a:lstStyle/>
                    <a:p>
                      <a:r>
                        <a:rPr lang="ru-RU" dirty="0" smtClean="0"/>
                        <a:t>День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3172" y="3279228"/>
          <a:ext cx="7861738" cy="365760"/>
        </p:xfrm>
        <a:graphic>
          <a:graphicData uri="http://schemas.openxmlformats.org/drawingml/2006/table">
            <a:tbl>
              <a:tblPr/>
              <a:tblGrid>
                <a:gridCol w="7861738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вечер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3933056"/>
          <a:ext cx="7924404" cy="365760"/>
        </p:xfrm>
        <a:graphic>
          <a:graphicData uri="http://schemas.openxmlformats.org/drawingml/2006/table">
            <a:tbl>
              <a:tblPr/>
              <a:tblGrid>
                <a:gridCol w="7924404"/>
              </a:tblGrid>
              <a:tr h="275678">
                <a:tc>
                  <a:txBody>
                    <a:bodyPr/>
                    <a:lstStyle/>
                    <a:p>
                      <a:r>
                        <a:rPr lang="ru-RU" dirty="0" smtClean="0"/>
                        <a:t>Ночь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35724" y="4908331"/>
          <a:ext cx="7819697" cy="462455"/>
        </p:xfrm>
        <a:graphic>
          <a:graphicData uri="http://schemas.openxmlformats.org/drawingml/2006/table">
            <a:tbl>
              <a:tblPr/>
              <a:tblGrid>
                <a:gridCol w="7819697"/>
              </a:tblGrid>
              <a:tr h="462455">
                <a:tc>
                  <a:txBody>
                    <a:bodyPr/>
                    <a:lstStyle/>
                    <a:p>
                      <a:r>
                        <a:rPr lang="ru-RU" dirty="0" smtClean="0"/>
                        <a:t>утро</a:t>
                      </a:r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Экран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Коля</dc:creator>
  <cp:lastModifiedBy>Коля</cp:lastModifiedBy>
  <cp:revision>1</cp:revision>
  <dcterms:created xsi:type="dcterms:W3CDTF">2014-02-15T09:34:08Z</dcterms:created>
  <dcterms:modified xsi:type="dcterms:W3CDTF">2014-02-15T09:40:35Z</dcterms:modified>
</cp:coreProperties>
</file>