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005-F170-47A3-A58A-35BE9F651191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D8FD-072C-4E41-B9AB-9FC70BD17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005-F170-47A3-A58A-35BE9F651191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D8FD-072C-4E41-B9AB-9FC70BD17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005-F170-47A3-A58A-35BE9F651191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D8FD-072C-4E41-B9AB-9FC70BD17C0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005-F170-47A3-A58A-35BE9F651191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D8FD-072C-4E41-B9AB-9FC70BD17C0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005-F170-47A3-A58A-35BE9F651191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D8FD-072C-4E41-B9AB-9FC70BD17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005-F170-47A3-A58A-35BE9F651191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D8FD-072C-4E41-B9AB-9FC70BD17C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005-F170-47A3-A58A-35BE9F651191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D8FD-072C-4E41-B9AB-9FC70BD17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005-F170-47A3-A58A-35BE9F651191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D8FD-072C-4E41-B9AB-9FC70BD17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005-F170-47A3-A58A-35BE9F651191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D8FD-072C-4E41-B9AB-9FC70BD17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005-F170-47A3-A58A-35BE9F651191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D8FD-072C-4E41-B9AB-9FC70BD17C0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005-F170-47A3-A58A-35BE9F651191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D8FD-072C-4E41-B9AB-9FC70BD17C0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2A7005-F170-47A3-A58A-35BE9F651191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814D8FD-072C-4E41-B9AB-9FC70BD17C0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Симбиоз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16832"/>
            <a:ext cx="7408333" cy="3450696"/>
          </a:xfrm>
        </p:spPr>
        <p:txBody>
          <a:bodyPr/>
          <a:lstStyle/>
          <a:p>
            <a:r>
              <a:rPr lang="ru-RU" dirty="0" err="1"/>
              <a:t>Симбио́з</a:t>
            </a:r>
            <a:r>
              <a:rPr lang="ru-RU" dirty="0"/>
              <a:t>' — взаимовыгодное отношение двух или нескольких организмов разных видов, особенно ярко проявляется у грибов и им подобных. В природе встречается широкий спектр примеров взаимовыгодного симбиоза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97885"/>
            <a:ext cx="3153031" cy="314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0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72816"/>
            <a:ext cx="7408333" cy="3450696"/>
          </a:xfrm>
        </p:spPr>
        <p:txBody>
          <a:bodyPr>
            <a:normAutofit fontScale="92500"/>
          </a:bodyPr>
          <a:lstStyle/>
          <a:p>
            <a:r>
              <a:rPr lang="ru-RU" dirty="0"/>
              <a:t>В более широком научном понимании симбиоз — это любая форма взаимодействия между организмами разных видов, в том числе паразитизм (отношения, выгодные одному, но вредные другому симбионту). Обоюдно выгодный вид симбиоза называют мутуализмом. Комменсализмом называют отношения, полезные одному, но безразличные другому </a:t>
            </a:r>
            <a:r>
              <a:rPr lang="ru-RU" u="sng" dirty="0"/>
              <a:t>симбионту</a:t>
            </a:r>
            <a:r>
              <a:rPr lang="ru-RU" dirty="0"/>
              <a:t>, а </a:t>
            </a:r>
            <a:r>
              <a:rPr lang="ru-RU" dirty="0" err="1"/>
              <a:t>аменсализмом</a:t>
            </a:r>
            <a:r>
              <a:rPr lang="ru-RU" dirty="0"/>
              <a:t> — отношения, вредные одному, но безразличные другому.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us\AppData\Local\Microsoft\Windows\INetCache\IE\UMZRS8A4\MC9003538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143078" cy="234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72816"/>
            <a:ext cx="7408333" cy="3450696"/>
          </a:xfrm>
        </p:spPr>
        <p:txBody>
          <a:bodyPr>
            <a:normAutofit/>
          </a:bodyPr>
          <a:lstStyle/>
          <a:p>
            <a:r>
              <a:rPr lang="ru-RU" dirty="0" err="1"/>
              <a:t>Мутуали́зм</a:t>
            </a:r>
            <a:r>
              <a:rPr lang="ru-RU" dirty="0"/>
              <a:t> — широко распространённая форма </a:t>
            </a:r>
            <a:r>
              <a:rPr lang="ru-RU" dirty="0" err="1"/>
              <a:t>взаимополезного</a:t>
            </a:r>
            <a:r>
              <a:rPr lang="ru-RU" dirty="0"/>
              <a:t> сожительства, когда присутствие партнёра становится обязательным условием существования каждого из них. Более общим понятием является симбиоз, который представляет собой сосуществование различных биологических видов. Но в отличие от мутуализма, симбиоз может быть и не выгоден одному из партнёров, например, в случае паразитизма.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Мутуализм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16920"/>
            <a:ext cx="3879701" cy="214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9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060" y="1052736"/>
            <a:ext cx="6134116" cy="392129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зависимости от характера взаимоотношений видов-комменсалов выделяют три вида комменсализма:</a:t>
            </a:r>
          </a:p>
          <a:p>
            <a:r>
              <a:rPr lang="ru-RU" dirty="0"/>
              <a:t>комменсал ограничивается использованием пищи организма другого вида (например, в извивах раковины рака-отшельника обитает кольчатый червь из рода </a:t>
            </a:r>
            <a:r>
              <a:rPr lang="ru-RU" dirty="0" err="1"/>
              <a:t>Nereis</a:t>
            </a:r>
            <a:r>
              <a:rPr lang="ru-RU" dirty="0"/>
              <a:t>, питающийся остатками пищи рака);</a:t>
            </a:r>
          </a:p>
          <a:p>
            <a:r>
              <a:rPr lang="ru-RU" dirty="0"/>
              <a:t>комменсал прикрепляется к организму другого вида, который становится «хозяином» (например, рыба-прилипала плавником-присоской прикрепляется к коже акул и др. крупных рыб, передвигаясь с их помощью);</a:t>
            </a:r>
          </a:p>
          <a:p>
            <a:r>
              <a:rPr lang="ru-RU" dirty="0"/>
              <a:t>комменсал селится во внутренних органах хозяина (например, некоторые жгутиконосцы обитают в кишечнике млекопитающих).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Комменсализм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587" y="1052736"/>
            <a:ext cx="2843808" cy="273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3319985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</TotalTime>
  <Words>124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Симбиоз</vt:lpstr>
      <vt:lpstr>Презентация PowerPoint</vt:lpstr>
      <vt:lpstr>Презентация PowerPoint</vt:lpstr>
      <vt:lpstr>Мутуализм </vt:lpstr>
      <vt:lpstr>Комменсализм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Симбиоз</dc:title>
  <dc:creator>Asus</dc:creator>
  <cp:lastModifiedBy>Asus</cp:lastModifiedBy>
  <cp:revision>2</cp:revision>
  <dcterms:created xsi:type="dcterms:W3CDTF">2014-03-06T11:57:00Z</dcterms:created>
  <dcterms:modified xsi:type="dcterms:W3CDTF">2014-03-06T12:07:57Z</dcterms:modified>
</cp:coreProperties>
</file>