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0774B4-3565-4B99-ADBB-B57E4734F832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449A04-E1FF-4D41-ABA2-465D30B21A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4482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Проект: «Школа кулинаров»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  ЗДОРОВОГО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ПИТАНИЯ                                      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7772400" cy="28083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ученика БОУ г. Омска «Средняя общеобразовательная школа № 63»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Панова Игоря Владимировича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Учитель: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Кучковская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Светлана Михайловна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Омск - 2013 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87481"/>
            <a:ext cx="1616968" cy="1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3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1960" y="533400"/>
            <a:ext cx="4298624" cy="66335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427984" y="1124744"/>
            <a:ext cx="4051920" cy="4638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1.Вкусная и полезная пища.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2.Вредная пища.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3.Рецепт моего салата «Здоровье».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4.Вывод.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правильное питание.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5.Источники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информа-ции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032448" cy="5177874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 проекта :</a:t>
            </a:r>
            <a:br>
              <a:rPr lang="ru-RU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Научиться правильно </a:t>
            </a:r>
            <a:b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балансировать  питание для  укрепления  своего здоровья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1241"/>
            <a:ext cx="3816423" cy="289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86409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ВКУСНАЯ  И  ПОЛЕЗНАЯ  ПИЩА: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Текст 26"/>
          <p:cNvSpPr>
            <a:spLocks noGrp="1"/>
          </p:cNvSpPr>
          <p:nvPr>
            <p:ph type="body" idx="1"/>
          </p:nvPr>
        </p:nvSpPr>
        <p:spPr>
          <a:xfrm>
            <a:off x="526644" y="5013176"/>
            <a:ext cx="3983320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  полезно  кушать  кашу,  фрукты, орехи.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Текст 28"/>
          <p:cNvSpPr>
            <a:spLocks noGrp="1"/>
          </p:cNvSpPr>
          <p:nvPr>
            <p:ph type="body" sz="half" idx="3"/>
          </p:nvPr>
        </p:nvSpPr>
        <p:spPr>
          <a:xfrm>
            <a:off x="4716016" y="5013176"/>
            <a:ext cx="3931920" cy="1368152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днём  можно  покушать  запечённые  овощи, мясо  и  рыбу.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бъект 27"/>
          <p:cNvSpPr>
            <a:spLocks noGrp="1"/>
          </p:cNvSpPr>
          <p:nvPr>
            <p:ph sz="quarter" idx="2"/>
          </p:nvPr>
        </p:nvSpPr>
        <p:spPr>
          <a:xfrm>
            <a:off x="611560" y="1412776"/>
            <a:ext cx="3931920" cy="3489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408250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9620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480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ВРЕДНАЯ   ПИЩА: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085184"/>
            <a:ext cx="3931920" cy="108012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Слишком   много  еды – вредно   для   организма.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5085184"/>
            <a:ext cx="3931920" cy="11521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Слишком  много  сладкого - вредит  зубам.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3" y="1409695"/>
            <a:ext cx="3924636" cy="35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960440" cy="35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36815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РЕЦЕПТ   МОЕГО  САЛАТА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«ЗДОРОВЬЕ»: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861048"/>
            <a:ext cx="2376264" cy="15121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Режем  свежий  огурец  дольками.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87823" y="5013176"/>
            <a:ext cx="5422347" cy="14401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Режем  укроп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3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Солим.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6" y="1630524"/>
            <a:ext cx="2488187" cy="21602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04" y="2456892"/>
            <a:ext cx="2592288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868" y="3000174"/>
            <a:ext cx="293679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  МОЕГО  САЛАТА                                                                                                         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«ЗДОРОВЬЕ» :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 rot="10800000" flipV="1">
            <a:off x="781276" y="4570113"/>
            <a:ext cx="3142651" cy="129614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Добавляем  сметану,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перемешиваем. 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 rot="10800000" flipV="1">
            <a:off x="4968044" y="4858145"/>
            <a:ext cx="2916324" cy="65908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5. Салат готов.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" y="2132856"/>
            <a:ext cx="3718716" cy="244916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2132856"/>
            <a:ext cx="3528392" cy="244916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 flipH="1">
            <a:off x="467544" y="2060848"/>
            <a:ext cx="8208912" cy="2509265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32041" y="476672"/>
            <a:ext cx="3744415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Вывод: 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                          ПРАВИЛЬНОЕ                                        ПИТАНИЕ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029200" y="1916832"/>
            <a:ext cx="3528347" cy="39604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 правильно  питаться,  то  будешь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здоровым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***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питайся – здоровья    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набирайся!</a:t>
            </a:r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4320480" cy="3759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3688" y="4295284"/>
            <a:ext cx="3600399" cy="18722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 </a:t>
            </a:r>
          </a:p>
          <a:p>
            <a:pPr marL="0" indent="0">
              <a:buNone/>
            </a:pPr>
            <a:r>
              <a:rPr lang="ru-RU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:</a:t>
            </a:r>
          </a:p>
          <a:p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Интернет-источники.</a:t>
            </a:r>
            <a:b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Собственные    </a:t>
            </a:r>
          </a:p>
          <a:p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наблюдения.</a:t>
            </a:r>
            <a:b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Личный  фотоархив.</a:t>
            </a:r>
          </a:p>
          <a:p>
            <a:endParaRPr lang="ru-RU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01" y="5013176"/>
            <a:ext cx="1700931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327</TotalTime>
  <Words>142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Verdana</vt:lpstr>
      <vt:lpstr>Wingdings 2</vt:lpstr>
      <vt:lpstr>Аспект</vt:lpstr>
      <vt:lpstr>Проект: «Школа кулинаров»  КНИГА   ЗДОРОВОГО  ПИТАНИЯ                                         </vt:lpstr>
      <vt:lpstr>   ПЛАН:</vt:lpstr>
      <vt:lpstr>   ВКУСНАЯ  И  ПОЛЕЗНАЯ  ПИЩА:</vt:lpstr>
      <vt:lpstr>             ВРЕДНАЯ   ПИЩА:</vt:lpstr>
      <vt:lpstr>                                                                                                                               РЕЦЕПТ   МОЕГО  САЛАТА  «ЗДОРОВЬЕ»:  </vt:lpstr>
      <vt:lpstr>       РЕЦЕПТ  МОЕГО  САЛАТА                                                                                                                            «ЗДОРОВЬЕ» :      </vt:lpstr>
      <vt:lpstr>Вывод:   НЕОБХОДИМО                           ПРАВИЛЬНОЕ                                        ПИТАНИЕ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здор</dc:title>
  <dc:creator>пк</dc:creator>
  <cp:lastModifiedBy>Пользователь Windows</cp:lastModifiedBy>
  <cp:revision>68</cp:revision>
  <cp:lastPrinted>2013-12-09T12:51:05Z</cp:lastPrinted>
  <dcterms:created xsi:type="dcterms:W3CDTF">2013-11-18T14:55:28Z</dcterms:created>
  <dcterms:modified xsi:type="dcterms:W3CDTF">2013-12-18T18:04:20Z</dcterms:modified>
</cp:coreProperties>
</file>