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8DFC3-97E2-45DE-A928-A59A231BFA02}" type="datetimeFigureOut">
              <a:rPr lang="ru-RU" smtClean="0"/>
              <a:pPr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8C718-C82C-45EE-A713-41F044302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6919">
            <a:off x="368535" y="3773003"/>
            <a:ext cx="2683747" cy="231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536" y="4077072"/>
            <a:ext cx="3275856" cy="2569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214445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6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66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6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7786742" cy="250717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Этикетка 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знак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нанесённый в виде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наклейки  на товар с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указанием торговой марки производителя, названия, даты производства, срока годности.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16891">
            <a:off x="6297533" y="3970409"/>
            <a:ext cx="2458244" cy="200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u="sng" dirty="0" smtClean="0">
                <a:solidFill>
                  <a:schemeClr val="accent2">
                    <a:lumMod val="75000"/>
                  </a:schemeClr>
                </a:solidFill>
              </a:rPr>
              <a:t>Цель</a:t>
            </a: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научиться изготовлять этикетку с помощью аппликации.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Задачи: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закрепить умение пользоваться шаблонами;</a:t>
            </a: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учиться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вырезать симметричные фигуры;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уметь применять свои знания и фантазию при изготовлении этикетки.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План работы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1.Обвести по шаблону банку  на листе цветной бумаги и вырезать.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2.Обвести этикетку на цветной бумаге и вырезать.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3.Продумать рисунок этикетки.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4. Вырезать предметы для этикетки.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5. Наклеить предметы на этикетку, а этикетку- на банку.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работы с инструментами и материалами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1.Инструменты и материалы лежат с той стороны, которой рукой вы их берёте.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 классу с ножницами не передвигаться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3.Не подносить ножницы к лицу.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4.Передавать ножницы кольцами вперёд.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5.Из бумаги вырезать предметы с краю, бумагу экономить.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рмарка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Раскладываем «заготовки» на последние парты.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«Покупаем заготовки».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163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Этикетка</vt:lpstr>
      <vt:lpstr>Цель: научиться изготовлять этикетку с помощью аппликации.</vt:lpstr>
      <vt:lpstr>План работы</vt:lpstr>
      <vt:lpstr>Правила работы с инструментами и материалами</vt:lpstr>
      <vt:lpstr>Ярмарка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Этикетка</dc:title>
  <dc:creator>Admin</dc:creator>
  <cp:lastModifiedBy>Динар Муллин</cp:lastModifiedBy>
  <cp:revision>9</cp:revision>
  <dcterms:created xsi:type="dcterms:W3CDTF">2013-02-05T17:04:34Z</dcterms:created>
  <dcterms:modified xsi:type="dcterms:W3CDTF">2014-10-19T19:19:41Z</dcterms:modified>
</cp:coreProperties>
</file>