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8C3AE-0D22-45DF-963A-4D6B54AF52A9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3B227-1AF8-41F9-92CB-F053B663F0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68764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06847"/>
            <a:ext cx="7772400" cy="1470025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Домашняя</a:t>
            </a:r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работа</a:t>
            </a:r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Составлялки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277180" y="4724400"/>
            <a:ext cx="8333420" cy="144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Знает каждый </a:t>
            </a: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грамотей</a:t>
            </a: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 </a:t>
            </a:r>
          </a:p>
          <a:p>
            <a:pPr>
              <a:spcBef>
                <a:spcPts val="0"/>
              </a:spcBef>
              <a:defRPr/>
            </a:pP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 сделать слово из частей</a:t>
            </a:r>
          </a:p>
          <a:p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а 37 из 210"/>
          <p:cNvPicPr>
            <a:picLocks noChangeAspect="1" noChangeArrowheads="1"/>
          </p:cNvPicPr>
          <p:nvPr/>
        </p:nvPicPr>
        <p:blipFill>
          <a:blip r:embed="rId2"/>
          <a:srcRect l="1219" t="15244" r="1221"/>
          <a:stretch>
            <a:fillRect/>
          </a:stretch>
        </p:blipFill>
        <p:spPr bwMode="auto">
          <a:xfrm>
            <a:off x="2971800" y="2133600"/>
            <a:ext cx="3659188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428750" y="1828800"/>
            <a:ext cx="135731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Паро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</a:t>
            </a:r>
          </a:p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Везде</a:t>
            </a:r>
          </a:p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Скало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248400" y="1143000"/>
            <a:ext cx="2438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воз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кат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лёт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ход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вар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лаз</a:t>
            </a:r>
          </a:p>
        </p:txBody>
      </p:sp>
      <p:pic>
        <p:nvPicPr>
          <p:cNvPr id="13316" name="Picture 2" descr="D:\Елена Николаевна\картинки школа\заставки к игровым урокам\работа в группе картинка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143375"/>
            <a:ext cx="2800350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</a:rPr>
              <a:t>Запишите в тетрадь все получившиеся слова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Специальное оформление</vt:lpstr>
      <vt:lpstr> Домашняя работа «Составлялки»  </vt:lpstr>
      <vt:lpstr>Запишите в тетрадь все получившиеся слова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Пользователь Windows</cp:lastModifiedBy>
  <cp:revision>7</cp:revision>
  <dcterms:created xsi:type="dcterms:W3CDTF">2009-01-08T12:15:48Z</dcterms:created>
  <dcterms:modified xsi:type="dcterms:W3CDTF">2021-05-27T06:26:46Z</dcterms:modified>
</cp:coreProperties>
</file>