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223E7C6-ADD5-4643-9D16-E58013C78E76}" v="83" dt="2023-10-09T17:25:53.38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75" autoAdjust="0"/>
    <p:restoredTop sz="94660"/>
  </p:normalViewPr>
  <p:slideViewPr>
    <p:cSldViewPr snapToGrid="0">
      <p:cViewPr varScale="1">
        <p:scale>
          <a:sx n="86" d="100"/>
          <a:sy n="86" d="100"/>
        </p:scale>
        <p:origin x="66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dirty="0"/>
              <a:t>10/9/2023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‹№›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7902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10/9/2023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‹№›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76830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‹№›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294630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 dirty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‹№›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05004725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‹№›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699501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10/9/2023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‹№›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916906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10/9/2023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‹№›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513644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‹№›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987740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‹№›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39757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‹№›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18685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10/9/2023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‹№›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14905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10/9/2023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‹№›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36207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10/9/2023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‹№›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39678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10/9/2023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‹№›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99997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10/9/2023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‹№›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78717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10/9/2023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‹№›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27514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10/9/2023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‹№›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65221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AAD347D-5ACD-4C99-B74B-A9C85AD731AF}" type="datetimeFigureOut">
              <a:rPr lang="en-US" dirty="0"/>
              <a:t>10/9/2023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dirty="0"/>
              <a:t>‹№›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683232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 err="1">
                <a:ea typeface="Calibri Light"/>
                <a:cs typeface="Calibri Light"/>
              </a:rPr>
              <a:t>Коллаж</a:t>
            </a:r>
            <a:r>
              <a:rPr lang="uk-UA" dirty="0">
                <a:ea typeface="Calibri Light"/>
                <a:cs typeface="Calibri Light"/>
              </a:rPr>
              <a:t> до казки "Ріпка"</a:t>
            </a:r>
          </a:p>
        </p:txBody>
      </p:sp>
      <p:sp>
        <p:nvSpPr>
          <p:cNvPr id="3" name="Пі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9300242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2">
                <a:shade val="69000"/>
                <a:hueMod val="108000"/>
                <a:satMod val="164000"/>
                <a:lumMod val="74000"/>
              </a:schemeClr>
              <a:schemeClr val="bg2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Місце для вмісту 3">
            <a:extLst>
              <a:ext uri="{FF2B5EF4-FFF2-40B4-BE49-F238E27FC236}">
                <a16:creationId xmlns:a16="http://schemas.microsoft.com/office/drawing/2014/main" id="{6D0F4362-CE62-0D93-05F5-5B3D3D4AE90B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7309" r="11720" b="-1"/>
          <a:stretch/>
        </p:blipFill>
        <p:spPr>
          <a:xfrm>
            <a:off x="326958" y="238438"/>
            <a:ext cx="11461767" cy="6514382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3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21582068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Місце для вмісту 3">
            <a:extLst>
              <a:ext uri="{FF2B5EF4-FFF2-40B4-BE49-F238E27FC236}">
                <a16:creationId xmlns:a16="http://schemas.microsoft.com/office/drawing/2014/main" id="{FA0C75EB-9AEE-3D45-672F-BA08A022EC6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4978" y="112532"/>
            <a:ext cx="11958570" cy="6741016"/>
          </a:xfrm>
        </p:spPr>
      </p:pic>
    </p:spTree>
    <p:extLst>
      <p:ext uri="{BB962C8B-B14F-4D97-AF65-F5344CB8AC3E}">
        <p14:creationId xmlns:p14="http://schemas.microsoft.com/office/powerpoint/2010/main" val="23756176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Місце для вмісту 3" descr="Зображення, що містить картина, мультфільм, Мультфільм, декорація&#10;&#10;Опис створено автоматично">
            <a:extLst>
              <a:ext uri="{FF2B5EF4-FFF2-40B4-BE49-F238E27FC236}">
                <a16:creationId xmlns:a16="http://schemas.microsoft.com/office/drawing/2014/main" id="{71C64F49-EA0D-5508-55BE-19E778E8E5D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37540" y="198790"/>
            <a:ext cx="11511297" cy="6208019"/>
          </a:xfrm>
        </p:spPr>
      </p:pic>
    </p:spTree>
    <p:extLst>
      <p:ext uri="{BB962C8B-B14F-4D97-AF65-F5344CB8AC3E}">
        <p14:creationId xmlns:p14="http://schemas.microsoft.com/office/powerpoint/2010/main" val="37689178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Місце для вмісту 3" descr="Зображення, що містить текст, мультфільм, Мультфільм, іграшка&#10;&#10;Опис створено автоматично">
            <a:extLst>
              <a:ext uri="{FF2B5EF4-FFF2-40B4-BE49-F238E27FC236}">
                <a16:creationId xmlns:a16="http://schemas.microsoft.com/office/drawing/2014/main" id="{96670C84-FA51-7970-BA3D-A90EB42B017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792859" y="402236"/>
            <a:ext cx="4436771" cy="6047973"/>
          </a:xfrm>
        </p:spPr>
      </p:pic>
    </p:spTree>
    <p:extLst>
      <p:ext uri="{BB962C8B-B14F-4D97-AF65-F5344CB8AC3E}">
        <p14:creationId xmlns:p14="http://schemas.microsoft.com/office/powerpoint/2010/main" val="29654640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990A115-6B65-8118-753F-F8ACBDBF91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81350" y="2416746"/>
            <a:ext cx="10510159" cy="3536276"/>
          </a:xfrm>
        </p:spPr>
        <p:txBody>
          <a:bodyPr/>
          <a:lstStyle/>
          <a:p>
            <a:r>
              <a:rPr lang="uk-UA" dirty="0"/>
              <a:t>Дякую за перегляд!</a:t>
            </a:r>
          </a:p>
        </p:txBody>
      </p:sp>
    </p:spTree>
    <p:extLst>
      <p:ext uri="{BB962C8B-B14F-4D97-AF65-F5344CB8AC3E}">
        <p14:creationId xmlns:p14="http://schemas.microsoft.com/office/powerpoint/2010/main" val="326333516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Широкий екран</PresentationFormat>
  <Paragraphs>0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слайдів</vt:lpstr>
      </vt:variant>
      <vt:variant>
        <vt:i4>6</vt:i4>
      </vt:variant>
    </vt:vector>
  </HeadingPairs>
  <TitlesOfParts>
    <vt:vector size="7" baseType="lpstr">
      <vt:lpstr>Ion</vt:lpstr>
      <vt:lpstr>Коллаж до казки "Ріпка"</vt:lpstr>
      <vt:lpstr>Презентація PowerPoint</vt:lpstr>
      <vt:lpstr>Презентація PowerPoint</vt:lpstr>
      <vt:lpstr>Презентація PowerPoint</vt:lpstr>
      <vt:lpstr>Презентація PowerPoint</vt:lpstr>
      <vt:lpstr>Дякую за перегляд!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Презентація PowerPoint</dc:title>
  <dc:creator/>
  <cp:lastModifiedBy/>
  <cp:revision>34</cp:revision>
  <dcterms:created xsi:type="dcterms:W3CDTF">2023-10-09T17:21:32Z</dcterms:created>
  <dcterms:modified xsi:type="dcterms:W3CDTF">2023-10-09T17:26:09Z</dcterms:modified>
</cp:coreProperties>
</file>