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23E7C6-ADD5-4643-9D16-E58013C78E76}" v="83" dt="2023-10-09T17:25:53.3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90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683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946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0047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995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1690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136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8774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975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86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490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620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967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99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87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75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2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8323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>
                <a:ea typeface="Calibri Light"/>
                <a:cs typeface="Calibri Light"/>
              </a:rPr>
              <a:t>Коллаж</a:t>
            </a:r>
            <a:r>
              <a:rPr lang="uk-UA" dirty="0">
                <a:ea typeface="Calibri Light"/>
                <a:cs typeface="Calibri Light"/>
              </a:rPr>
              <a:t> до казки "Ріпка"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0024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>
            <a:extLst>
              <a:ext uri="{FF2B5EF4-FFF2-40B4-BE49-F238E27FC236}">
                <a16:creationId xmlns:a16="http://schemas.microsoft.com/office/drawing/2014/main" id="{6D0F4362-CE62-0D93-05F5-5B3D3D4AE90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309" r="11720" b="-1"/>
          <a:stretch/>
        </p:blipFill>
        <p:spPr>
          <a:xfrm>
            <a:off x="326958" y="238438"/>
            <a:ext cx="11461767" cy="651438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58206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>
            <a:extLst>
              <a:ext uri="{FF2B5EF4-FFF2-40B4-BE49-F238E27FC236}">
                <a16:creationId xmlns:a16="http://schemas.microsoft.com/office/drawing/2014/main" id="{FA0C75EB-9AEE-3D45-672F-BA08A022EC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978" y="112532"/>
            <a:ext cx="11958570" cy="6741016"/>
          </a:xfrm>
        </p:spPr>
      </p:pic>
    </p:spTree>
    <p:extLst>
      <p:ext uri="{BB962C8B-B14F-4D97-AF65-F5344CB8AC3E}">
        <p14:creationId xmlns:p14="http://schemas.microsoft.com/office/powerpoint/2010/main" val="2375617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 descr="Зображення, що містить картина, мультфільм, Мультфільм, декорація&#10;&#10;Опис створено автоматично">
            <a:extLst>
              <a:ext uri="{FF2B5EF4-FFF2-40B4-BE49-F238E27FC236}">
                <a16:creationId xmlns:a16="http://schemas.microsoft.com/office/drawing/2014/main" id="{71C64F49-EA0D-5508-55BE-19E778E8E5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540" y="198790"/>
            <a:ext cx="11511297" cy="6208019"/>
          </a:xfrm>
        </p:spPr>
      </p:pic>
    </p:spTree>
    <p:extLst>
      <p:ext uri="{BB962C8B-B14F-4D97-AF65-F5344CB8AC3E}">
        <p14:creationId xmlns:p14="http://schemas.microsoft.com/office/powerpoint/2010/main" val="3768917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 descr="Зображення, що містить текст, мультфільм, Мультфільм, іграшка&#10;&#10;Опис створено автоматично">
            <a:extLst>
              <a:ext uri="{FF2B5EF4-FFF2-40B4-BE49-F238E27FC236}">
                <a16:creationId xmlns:a16="http://schemas.microsoft.com/office/drawing/2014/main" id="{96670C84-FA51-7970-BA3D-A90EB42B01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2859" y="402236"/>
            <a:ext cx="4436771" cy="6047973"/>
          </a:xfrm>
        </p:spPr>
      </p:pic>
    </p:spTree>
    <p:extLst>
      <p:ext uri="{BB962C8B-B14F-4D97-AF65-F5344CB8AC3E}">
        <p14:creationId xmlns:p14="http://schemas.microsoft.com/office/powerpoint/2010/main" val="2965464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90A115-6B65-8118-753F-F8ACBDBF9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1350" y="2416746"/>
            <a:ext cx="10510159" cy="3536276"/>
          </a:xfrm>
        </p:spPr>
        <p:txBody>
          <a:bodyPr/>
          <a:lstStyle/>
          <a:p>
            <a:r>
              <a:rPr lang="uk-UA" dirty="0"/>
              <a:t>Дякую за перегляд!</a:t>
            </a:r>
          </a:p>
        </p:txBody>
      </p:sp>
    </p:spTree>
    <p:extLst>
      <p:ext uri="{BB962C8B-B14F-4D97-AF65-F5344CB8AC3E}">
        <p14:creationId xmlns:p14="http://schemas.microsoft.com/office/powerpoint/2010/main" val="32633351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Широкий екран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7" baseType="lpstr">
      <vt:lpstr>Ion</vt:lpstr>
      <vt:lpstr>Коллаж до казки "Ріпка"</vt:lpstr>
      <vt:lpstr>Презентація PowerPoint</vt:lpstr>
      <vt:lpstr>Презентація PowerPoint</vt:lpstr>
      <vt:lpstr>Презентація PowerPoint</vt:lpstr>
      <vt:lpstr>Презентація PowerPoint</vt:lpstr>
      <vt:lpstr>Дякую за перегляд!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/>
  <cp:lastModifiedBy/>
  <cp:revision>34</cp:revision>
  <dcterms:created xsi:type="dcterms:W3CDTF">2023-10-09T17:21:32Z</dcterms:created>
  <dcterms:modified xsi:type="dcterms:W3CDTF">2023-10-09T17:26:09Z</dcterms:modified>
</cp:coreProperties>
</file>