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833D26-E71A-3DA4-D029-F1249BED9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Сніжна</a:t>
            </a:r>
            <a:r>
              <a:rPr lang="ru-RU" dirty="0"/>
              <a:t> королева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171E9AF-A22E-9DDC-BA7F-0A939B4AF2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432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2DA98E-9FB3-EAEA-0222-3E409901C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Введення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AB07A1-520E-6AAC-92DA-EADDB819A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- Автор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казки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- Ганс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Хрістіан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Андерсен </a:t>
            </a:r>
          </a:p>
          <a:p>
            <a:pPr marL="0" indent="0">
              <a:buNone/>
            </a:pP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- Перша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публікація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- 1844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рік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3340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F5D538-FB70-978C-1488-9A4BF6245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Сюжет: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2ACEBD-5E60-C275-9EFE-05148FE13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-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Головні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герої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- Кай і Герда </a:t>
            </a:r>
          </a:p>
          <a:p>
            <a:pPr marL="0" indent="0">
              <a:buNone/>
            </a:pP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- Королевство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під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властю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Сніжної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королеви</a:t>
            </a:r>
            <a:endParaRPr lang="ru-RU" b="0" i="0" dirty="0">
              <a:solidFill>
                <a:srgbClr val="4B5776"/>
              </a:solidFill>
              <a:effectLst/>
              <a:latin typeface="hanken grotesk"/>
            </a:endParaRPr>
          </a:p>
          <a:p>
            <a:pPr marL="0" indent="0">
              <a:buNone/>
            </a:pP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- Кай </a:t>
            </a:r>
            <a:r>
              <a:rPr lang="ru-RU" dirty="0" err="1">
                <a:solidFill>
                  <a:srgbClr val="4B5776"/>
                </a:solidFill>
                <a:latin typeface="hanken grotesk"/>
              </a:rPr>
              <a:t>вкрадений</a:t>
            </a:r>
            <a:r>
              <a:rPr lang="ru-RU" dirty="0">
                <a:solidFill>
                  <a:srgbClr val="4B5776"/>
                </a:solidFill>
                <a:latin typeface="hanken grotesk"/>
              </a:rPr>
              <a:t>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Сніжною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королевою</a:t>
            </a:r>
          </a:p>
          <a:p>
            <a:pPr marL="0" indent="0">
              <a:buNone/>
            </a:pP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- Герда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відправляється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на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пошуки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друга </a:t>
            </a:r>
          </a:p>
          <a:p>
            <a:pPr marL="0" indent="0">
              <a:buNone/>
            </a:pPr>
            <a:r>
              <a:rPr lang="ru-RU" dirty="0">
                <a:solidFill>
                  <a:srgbClr val="4B5776"/>
                </a:solidFill>
                <a:latin typeface="hanken grotesk"/>
              </a:rPr>
              <a:t>- </a:t>
            </a:r>
            <a:r>
              <a:rPr lang="ru-RU" dirty="0" err="1">
                <a:solidFill>
                  <a:srgbClr val="4B5776"/>
                </a:solidFill>
                <a:latin typeface="hanken grotesk"/>
              </a:rPr>
              <a:t>Порятунок</a:t>
            </a:r>
            <a:r>
              <a:rPr lang="ru-RU" dirty="0">
                <a:solidFill>
                  <a:srgbClr val="4B5776"/>
                </a:solidFill>
                <a:latin typeface="hanken grotesk"/>
              </a:rPr>
              <a:t> друга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988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6789F0-2D22-A694-BFB3-90307C6B3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персонажі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3F6FAA-6466-F237-C078-404815040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- Кай – хлопчик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із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серцем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,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замороженим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Сніговою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королевою</a:t>
            </a:r>
          </a:p>
          <a:p>
            <a:pPr marL="0" indent="0">
              <a:buNone/>
            </a:pP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- Герда – юна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дівчинка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, яка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йде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на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пошуки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свого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друга</a:t>
            </a:r>
          </a:p>
          <a:p>
            <a:pPr marL="0" indent="0">
              <a:buNone/>
            </a:pP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–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Снігова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королева – зачарована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цариця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холоду</a:t>
            </a:r>
          </a:p>
          <a:p>
            <a:pPr marL="0" indent="0">
              <a:buNone/>
            </a:pP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–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Різні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зустрічі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на шляху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Герди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9563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D34B7E-11FC-D270-3F55-D1A827488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Уроки </a:t>
            </a:r>
            <a:r>
              <a:rPr lang="ru-RU" dirty="0" err="1"/>
              <a:t>казки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20B08A-C33D-DA9A-1354-4345C44DE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- Дружба та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відданість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–</a:t>
            </a:r>
          </a:p>
          <a:p>
            <a:pPr marL="0" indent="0">
              <a:buNone/>
            </a:pP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Магія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та силу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волі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</a:t>
            </a:r>
          </a:p>
          <a:p>
            <a:pPr marL="0" indent="0">
              <a:buNone/>
            </a:pPr>
            <a:r>
              <a:rPr lang="ru-RU" dirty="0">
                <a:solidFill>
                  <a:srgbClr val="4B5776"/>
                </a:solidFill>
                <a:latin typeface="hanken grotesk"/>
              </a:rPr>
              <a:t>-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Труднощі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та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подолання</a:t>
            </a:r>
            <a:endParaRPr lang="ru-RU" b="0" i="0" dirty="0">
              <a:solidFill>
                <a:srgbClr val="4B5776"/>
              </a:solidFill>
              <a:effectLst/>
              <a:latin typeface="hanken grotesk"/>
            </a:endParaRPr>
          </a:p>
          <a:p>
            <a:pPr marL="0" indent="0">
              <a:buNone/>
            </a:pP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–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Важливість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любові</a:t>
            </a:r>
            <a:r>
              <a:rPr lang="ru-RU" b="0" i="0" dirty="0">
                <a:solidFill>
                  <a:srgbClr val="4B5776"/>
                </a:solidFill>
                <a:effectLst/>
                <a:latin typeface="hanken grotesk"/>
              </a:rPr>
              <a:t> та </a:t>
            </a:r>
            <a:r>
              <a:rPr lang="ru-RU" b="0" i="0" dirty="0" err="1">
                <a:solidFill>
                  <a:srgbClr val="4B5776"/>
                </a:solidFill>
                <a:effectLst/>
                <a:latin typeface="hanken grotesk"/>
              </a:rPr>
              <a:t>доброти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1303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2A2DB8-D235-0AE5-19F5-7EDB9A272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101665"/>
            <a:ext cx="9905998" cy="1478570"/>
          </a:xfrm>
        </p:spPr>
        <p:txBody>
          <a:bodyPr/>
          <a:lstStyle/>
          <a:p>
            <a:r>
              <a:rPr lang="ru-RU"/>
              <a:t>                       Дякую</a:t>
            </a:r>
            <a:r>
              <a:rPr lang="ru-RU" dirty="0"/>
              <a:t> за </a:t>
            </a:r>
            <a:r>
              <a:rPr lang="ru-RU" dirty="0" err="1"/>
              <a:t>увагу</a:t>
            </a:r>
            <a:r>
              <a:rPr lang="ru-RU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342250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6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Контур</vt:lpstr>
      <vt:lpstr>Сніжна королева</vt:lpstr>
      <vt:lpstr>Введення:</vt:lpstr>
      <vt:lpstr>Сюжет:</vt:lpstr>
      <vt:lpstr>Основні персонажі:</vt:lpstr>
      <vt:lpstr>Уроки казки</vt:lpstr>
      <vt:lpstr>                       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Сніжна королева</dc:title>
  <dc:creator>Гостевой пользователь</dc:creator>
  <cp:lastModifiedBy>Гостевой пользователь</cp:lastModifiedBy>
  <cp:revision>1</cp:revision>
  <dcterms:created xsi:type="dcterms:W3CDTF">2023-10-19T21:46:50Z</dcterms:created>
  <dcterms:modified xsi:type="dcterms:W3CDTF">2023-10-19T22:00:38Z</dcterms:modified>
</cp:coreProperties>
</file>