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0F52D4-218E-4E89-932D-9E6D866AA82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7454D4B-7DAD-49A3-A97C-26EC7DA0EC7A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Затраты на ведение войны</a:t>
          </a:r>
          <a:endParaRPr lang="ru-RU" sz="3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C30DDD-8B4D-4593-A85E-4753F0AE6AF6}" type="parTrans" cxnId="{C3EB993C-F621-4B00-9945-92BB0FEA9F5A}">
      <dgm:prSet/>
      <dgm:spPr/>
      <dgm:t>
        <a:bodyPr/>
        <a:lstStyle/>
        <a:p>
          <a:endParaRPr lang="ru-RU"/>
        </a:p>
      </dgm:t>
    </dgm:pt>
    <dgm:pt modelId="{0759D179-2EBC-46E1-A22C-D1DE96B768D8}" type="sibTrans" cxnId="{C3EB993C-F621-4B00-9945-92BB0FEA9F5A}">
      <dgm:prSet/>
      <dgm:spPr/>
      <dgm:t>
        <a:bodyPr/>
        <a:lstStyle/>
        <a:p>
          <a:endParaRPr lang="ru-RU"/>
        </a:p>
      </dgm:t>
    </dgm:pt>
    <dgm:pt modelId="{CE220DB4-22D4-4206-9AF9-2C5EBE9A4478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Убытки – 1 </a:t>
          </a:r>
          <a:r>
            <a:rPr lang="ru-RU" sz="2000" b="1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млрд</a:t>
          </a:r>
          <a:r>
            <a: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руб</a:t>
          </a:r>
          <a:endParaRPr lang="ru-RU" sz="20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275524-D0EC-4BA4-82FF-4C55F63157E0}" type="parTrans" cxnId="{5CDF28F7-8420-49CB-9623-9DCBBA8C6E45}">
      <dgm:prSet/>
      <dgm:spPr/>
      <dgm:t>
        <a:bodyPr/>
        <a:lstStyle/>
        <a:p>
          <a:endParaRPr lang="ru-RU"/>
        </a:p>
      </dgm:t>
    </dgm:pt>
    <dgm:pt modelId="{4346FA8D-F2EC-4DE3-8668-D91181F2B9E7}" type="sibTrans" cxnId="{5CDF28F7-8420-49CB-9623-9DCBBA8C6E45}">
      <dgm:prSet/>
      <dgm:spPr/>
      <dgm:t>
        <a:bodyPr/>
        <a:lstStyle/>
        <a:p>
          <a:endParaRPr lang="ru-RU"/>
        </a:p>
      </dgm:t>
    </dgm:pt>
    <dgm:pt modelId="{EF068345-28E2-4E5C-A272-C518C13EC98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Доход – 100 </a:t>
          </a:r>
          <a:r>
            <a:rPr lang="ru-RU" sz="2000" b="1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руб</a:t>
          </a:r>
          <a:endParaRPr lang="ru-RU" sz="2000" b="1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964564-E435-446C-B71D-578C9981DD36}" type="parTrans" cxnId="{13E14C31-3DAE-4449-BB40-76534A1D634E}">
      <dgm:prSet/>
      <dgm:spPr/>
      <dgm:t>
        <a:bodyPr/>
        <a:lstStyle/>
        <a:p>
          <a:endParaRPr lang="ru-RU"/>
        </a:p>
      </dgm:t>
    </dgm:pt>
    <dgm:pt modelId="{A9B35396-6369-412D-AEA3-A3D3E411036F}" type="sibTrans" cxnId="{13E14C31-3DAE-4449-BB40-76534A1D634E}">
      <dgm:prSet/>
      <dgm:spPr/>
      <dgm:t>
        <a:bodyPr/>
        <a:lstStyle/>
        <a:p>
          <a:endParaRPr lang="ru-RU"/>
        </a:p>
      </dgm:t>
    </dgm:pt>
    <dgm:pt modelId="{37FC6C24-8744-4F59-84E2-7B24FFFAC383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Разорение западных районов страны</a:t>
          </a:r>
          <a:endParaRPr lang="ru-RU" sz="2400" b="1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68AA5DE-5F3C-4733-ABCF-FBBBD595D501}" type="parTrans" cxnId="{3F47B5FD-2543-46DE-BEDA-67A27BB4DD61}">
      <dgm:prSet/>
      <dgm:spPr/>
      <dgm:t>
        <a:bodyPr/>
        <a:lstStyle/>
        <a:p>
          <a:endParaRPr lang="ru-RU"/>
        </a:p>
      </dgm:t>
    </dgm:pt>
    <dgm:pt modelId="{687EBC73-1D5C-468E-BDAC-121C8E4089CF}" type="sibTrans" cxnId="{3F47B5FD-2543-46DE-BEDA-67A27BB4DD61}">
      <dgm:prSet/>
      <dgm:spPr/>
      <dgm:t>
        <a:bodyPr/>
        <a:lstStyle/>
        <a:p>
          <a:endParaRPr lang="ru-RU"/>
        </a:p>
      </dgm:t>
    </dgm:pt>
    <dgm:pt modelId="{9A8E5A88-D39E-43C1-8409-B46207E62F34}">
      <dgm:prSet phldrT="[Текст]" custT="1"/>
      <dgm:spPr/>
      <dgm:t>
        <a:bodyPr/>
        <a:lstStyle/>
        <a:p>
          <a:pPr algn="ctr"/>
          <a:r>
            <a:rPr lang="ru-RU" sz="1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необходимость восстановления</a:t>
          </a:r>
          <a:endParaRPr lang="ru-RU" sz="18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C6B274-85C8-45DC-8212-ADC60AEBB14C}" type="parTrans" cxnId="{42B2EC4A-E7EB-4BA8-A32F-0D886D9959F2}">
      <dgm:prSet/>
      <dgm:spPr/>
      <dgm:t>
        <a:bodyPr/>
        <a:lstStyle/>
        <a:p>
          <a:endParaRPr lang="ru-RU"/>
        </a:p>
      </dgm:t>
    </dgm:pt>
    <dgm:pt modelId="{54633A24-6798-4337-88CA-292F6264FAD6}" type="sibTrans" cxnId="{42B2EC4A-E7EB-4BA8-A32F-0D886D9959F2}">
      <dgm:prSet/>
      <dgm:spPr/>
      <dgm:t>
        <a:bodyPr/>
        <a:lstStyle/>
        <a:p>
          <a:endParaRPr lang="ru-RU"/>
        </a:p>
      </dgm:t>
    </dgm:pt>
    <dgm:pt modelId="{CEF1D241-3363-4D8C-9274-57998D9F693E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Пособия – 15 </a:t>
          </a:r>
          <a:r>
            <a:rPr lang="ru-RU" sz="18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1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руб</a:t>
          </a:r>
          <a:endParaRPr lang="ru-RU" sz="18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938B5F-7BE0-4AB0-AFED-827849D4CB92}" type="parTrans" cxnId="{A37BFAA3-507C-4A23-9197-61930CF8DA55}">
      <dgm:prSet/>
      <dgm:spPr/>
      <dgm:t>
        <a:bodyPr/>
        <a:lstStyle/>
        <a:p>
          <a:endParaRPr lang="ru-RU"/>
        </a:p>
      </dgm:t>
    </dgm:pt>
    <dgm:pt modelId="{BD47A53C-5B2A-464F-A41A-8BF3678D41B9}" type="sibTrans" cxnId="{A37BFAA3-507C-4A23-9197-61930CF8DA55}">
      <dgm:prSet/>
      <dgm:spPr/>
      <dgm:t>
        <a:bodyPr/>
        <a:lstStyle/>
        <a:p>
          <a:endParaRPr lang="ru-RU"/>
        </a:p>
      </dgm:t>
    </dgm:pt>
    <dgm:pt modelId="{2B99B832-79BE-4986-B32B-AA2740914B57}">
      <dgm:prSet phldrT="[Текст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ru-RU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Континентальная блокада</a:t>
          </a:r>
          <a:endParaRPr lang="ru-RU" sz="28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5C0D9A-CA69-4E61-BFC3-E20CE211A35E}" type="parTrans" cxnId="{3AFCBA68-D030-4782-8718-0CE5741EE45F}">
      <dgm:prSet/>
      <dgm:spPr/>
      <dgm:t>
        <a:bodyPr/>
        <a:lstStyle/>
        <a:p>
          <a:endParaRPr lang="ru-RU"/>
        </a:p>
      </dgm:t>
    </dgm:pt>
    <dgm:pt modelId="{F948B7D2-2B06-423D-9CAA-D0D4D920715C}" type="sibTrans" cxnId="{3AFCBA68-D030-4782-8718-0CE5741EE45F}">
      <dgm:prSet/>
      <dgm:spPr/>
      <dgm:t>
        <a:bodyPr/>
        <a:lstStyle/>
        <a:p>
          <a:endParaRPr lang="ru-RU"/>
        </a:p>
      </dgm:t>
    </dgm:pt>
    <dgm:pt modelId="{D5F59798-278F-4756-B002-02C20B4B980B}">
      <dgm:prSet phldrT="[Текст]" custT="1"/>
      <dgm:spPr/>
      <dgm:t>
        <a:bodyPr/>
        <a:lstStyle/>
        <a:p>
          <a:r>
            <a:rPr lang="ru-RU" sz="18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Упадок крестьянского хозяйства</a:t>
          </a:r>
          <a:endParaRPr lang="ru-RU" sz="18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7AA6B8-9E9E-4780-8F58-12BAA53C6760}" type="parTrans" cxnId="{1D86C16F-F659-46EC-952F-1E1D00EB1587}">
      <dgm:prSet/>
      <dgm:spPr/>
      <dgm:t>
        <a:bodyPr/>
        <a:lstStyle/>
        <a:p>
          <a:endParaRPr lang="ru-RU"/>
        </a:p>
      </dgm:t>
    </dgm:pt>
    <dgm:pt modelId="{00713498-4605-4431-83E9-47E361A44871}" type="sibTrans" cxnId="{1D86C16F-F659-46EC-952F-1E1D00EB1587}">
      <dgm:prSet/>
      <dgm:spPr/>
      <dgm:t>
        <a:bodyPr/>
        <a:lstStyle/>
        <a:p>
          <a:endParaRPr lang="ru-RU"/>
        </a:p>
      </dgm:t>
    </dgm:pt>
    <dgm:pt modelId="{02439724-04E4-40E1-8B98-DE99950ED438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Убытки от торговли</a:t>
          </a:r>
          <a:endParaRPr lang="ru-RU" sz="20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D9C23E-0CD2-4810-B3B1-93446C356E2C}" type="parTrans" cxnId="{A59DB260-F9ED-49B2-BA64-BA7ED54217A1}">
      <dgm:prSet/>
      <dgm:spPr/>
      <dgm:t>
        <a:bodyPr/>
        <a:lstStyle/>
        <a:p>
          <a:endParaRPr lang="ru-RU"/>
        </a:p>
      </dgm:t>
    </dgm:pt>
    <dgm:pt modelId="{D72184D2-B5CE-42CD-9AF7-2BFFB013B1BF}" type="sibTrans" cxnId="{A59DB260-F9ED-49B2-BA64-BA7ED54217A1}">
      <dgm:prSet/>
      <dgm:spPr/>
      <dgm:t>
        <a:bodyPr/>
        <a:lstStyle/>
        <a:p>
          <a:endParaRPr lang="ru-RU"/>
        </a:p>
      </dgm:t>
    </dgm:pt>
    <dgm:pt modelId="{0D6EF846-2F67-4E96-8E2D-8BA0A9796AD5}" type="pres">
      <dgm:prSet presAssocID="{C50F52D4-218E-4E89-932D-9E6D866AA825}" presName="Name0" presStyleCnt="0">
        <dgm:presLayoutVars>
          <dgm:dir/>
          <dgm:animLvl val="lvl"/>
          <dgm:resizeHandles val="exact"/>
        </dgm:presLayoutVars>
      </dgm:prSet>
      <dgm:spPr/>
    </dgm:pt>
    <dgm:pt modelId="{C82B80E6-4C47-4347-9862-5DC01E58CFA2}" type="pres">
      <dgm:prSet presAssocID="{2B99B832-79BE-4986-B32B-AA2740914B57}" presName="boxAndChildren" presStyleCnt="0"/>
      <dgm:spPr/>
    </dgm:pt>
    <dgm:pt modelId="{749A54A0-BC19-4366-874B-471B536F728C}" type="pres">
      <dgm:prSet presAssocID="{2B99B832-79BE-4986-B32B-AA2740914B57}" presName="parentTextBox" presStyleLbl="node1" presStyleIdx="0" presStyleCnt="3"/>
      <dgm:spPr/>
    </dgm:pt>
    <dgm:pt modelId="{62D13063-9961-44C6-9948-A3DBD3BD5D8B}" type="pres">
      <dgm:prSet presAssocID="{2B99B832-79BE-4986-B32B-AA2740914B57}" presName="entireBox" presStyleLbl="node1" presStyleIdx="0" presStyleCnt="3"/>
      <dgm:spPr/>
    </dgm:pt>
    <dgm:pt modelId="{FE5CCE05-D57E-46AB-8644-28BCC299DBA0}" type="pres">
      <dgm:prSet presAssocID="{2B99B832-79BE-4986-B32B-AA2740914B57}" presName="descendantBox" presStyleCnt="0"/>
      <dgm:spPr/>
    </dgm:pt>
    <dgm:pt modelId="{6BDA3D89-2B4F-4DAE-A77C-1001866EF1CF}" type="pres">
      <dgm:prSet presAssocID="{D5F59798-278F-4756-B002-02C20B4B980B}" presName="childTextBox" presStyleLbl="fgAccFollowNode1" presStyleIdx="0" presStyleCnt="6" custScaleX="91215">
        <dgm:presLayoutVars>
          <dgm:bulletEnabled val="1"/>
        </dgm:presLayoutVars>
      </dgm:prSet>
      <dgm:spPr/>
    </dgm:pt>
    <dgm:pt modelId="{E2CCAF1C-2115-4366-9D43-FC6774152840}" type="pres">
      <dgm:prSet presAssocID="{02439724-04E4-40E1-8B98-DE99950ED438}" presName="childTextBox" presStyleLbl="fgAccFollowNode1" presStyleIdx="1" presStyleCnt="6">
        <dgm:presLayoutVars>
          <dgm:bulletEnabled val="1"/>
        </dgm:presLayoutVars>
      </dgm:prSet>
      <dgm:spPr/>
    </dgm:pt>
    <dgm:pt modelId="{1FA13E0E-E7A7-45E1-BA79-C70D97EF655F}" type="pres">
      <dgm:prSet presAssocID="{687EBC73-1D5C-468E-BDAC-121C8E4089CF}" presName="sp" presStyleCnt="0"/>
      <dgm:spPr/>
    </dgm:pt>
    <dgm:pt modelId="{F803E652-F685-46D5-8CCE-B975387EB849}" type="pres">
      <dgm:prSet presAssocID="{37FC6C24-8744-4F59-84E2-7B24FFFAC383}" presName="arrowAndChildren" presStyleCnt="0"/>
      <dgm:spPr/>
    </dgm:pt>
    <dgm:pt modelId="{E0D193EE-90DE-4200-87EC-9AAAA48CF370}" type="pres">
      <dgm:prSet presAssocID="{37FC6C24-8744-4F59-84E2-7B24FFFAC383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FC2C795E-080A-4775-A985-58BB23E1C291}" type="pres">
      <dgm:prSet presAssocID="{37FC6C24-8744-4F59-84E2-7B24FFFAC383}" presName="arrow" presStyleLbl="node1" presStyleIdx="1" presStyleCnt="3"/>
      <dgm:spPr/>
      <dgm:t>
        <a:bodyPr/>
        <a:lstStyle/>
        <a:p>
          <a:endParaRPr lang="ru-RU"/>
        </a:p>
      </dgm:t>
    </dgm:pt>
    <dgm:pt modelId="{7F0E6821-0256-4439-ABB6-812140C881A6}" type="pres">
      <dgm:prSet presAssocID="{37FC6C24-8744-4F59-84E2-7B24FFFAC383}" presName="descendantArrow" presStyleCnt="0"/>
      <dgm:spPr/>
    </dgm:pt>
    <dgm:pt modelId="{8E14B8A4-E438-4118-B101-895E086FF742}" type="pres">
      <dgm:prSet presAssocID="{9A8E5A88-D39E-43C1-8409-B46207E62F34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962D2-9DDD-4789-A0F8-807FC8B6D1D2}" type="pres">
      <dgm:prSet presAssocID="{CEF1D241-3363-4D8C-9274-57998D9F693E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9231C4-AF5A-4D46-A4AE-C104E37A9A40}" type="pres">
      <dgm:prSet presAssocID="{0759D179-2EBC-46E1-A22C-D1DE96B768D8}" presName="sp" presStyleCnt="0"/>
      <dgm:spPr/>
    </dgm:pt>
    <dgm:pt modelId="{3D4E07D4-14BF-4D00-9BAC-E06B4D99324F}" type="pres">
      <dgm:prSet presAssocID="{97454D4B-7DAD-49A3-A97C-26EC7DA0EC7A}" presName="arrowAndChildren" presStyleCnt="0"/>
      <dgm:spPr/>
    </dgm:pt>
    <dgm:pt modelId="{2B94B9DF-86F4-44ED-A464-CE641E58C9BF}" type="pres">
      <dgm:prSet presAssocID="{97454D4B-7DAD-49A3-A97C-26EC7DA0EC7A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3838F1F-CC08-4865-9C6A-5A627E497A8C}" type="pres">
      <dgm:prSet presAssocID="{97454D4B-7DAD-49A3-A97C-26EC7DA0EC7A}" presName="arrow" presStyleLbl="node1" presStyleIdx="2" presStyleCnt="3"/>
      <dgm:spPr/>
      <dgm:t>
        <a:bodyPr/>
        <a:lstStyle/>
        <a:p>
          <a:endParaRPr lang="ru-RU"/>
        </a:p>
      </dgm:t>
    </dgm:pt>
    <dgm:pt modelId="{48A113BE-FE5F-448C-B590-A79BCEFECA6D}" type="pres">
      <dgm:prSet presAssocID="{97454D4B-7DAD-49A3-A97C-26EC7DA0EC7A}" presName="descendantArrow" presStyleCnt="0"/>
      <dgm:spPr/>
    </dgm:pt>
    <dgm:pt modelId="{D7A89DEF-F172-48E6-AE63-5C5952B7C194}" type="pres">
      <dgm:prSet presAssocID="{CE220DB4-22D4-4206-9AF9-2C5EBE9A4478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D67E9C-5430-48E5-8873-2468BC870AE3}" type="pres">
      <dgm:prSet presAssocID="{EF068345-28E2-4E5C-A272-C518C13EC98E}" presName="childTextArrow" presStyleLbl="fgAccFollowNode1" presStyleIdx="5" presStyleCnt="6">
        <dgm:presLayoutVars>
          <dgm:bulletEnabled val="1"/>
        </dgm:presLayoutVars>
      </dgm:prSet>
      <dgm:spPr/>
    </dgm:pt>
  </dgm:ptLst>
  <dgm:cxnLst>
    <dgm:cxn modelId="{1D0FEF40-1AE8-48BC-A3AA-28299C4E1710}" type="presOf" srcId="{97454D4B-7DAD-49A3-A97C-26EC7DA0EC7A}" destId="{83838F1F-CC08-4865-9C6A-5A627E497A8C}" srcOrd="1" destOrd="0" presId="urn:microsoft.com/office/officeart/2005/8/layout/process4"/>
    <dgm:cxn modelId="{9DBC0C12-778C-4DCA-A349-4F22A9FF0D0D}" type="presOf" srcId="{EF068345-28E2-4E5C-A272-C518C13EC98E}" destId="{2FD67E9C-5430-48E5-8873-2468BC870AE3}" srcOrd="0" destOrd="0" presId="urn:microsoft.com/office/officeart/2005/8/layout/process4"/>
    <dgm:cxn modelId="{A37BFAA3-507C-4A23-9197-61930CF8DA55}" srcId="{37FC6C24-8744-4F59-84E2-7B24FFFAC383}" destId="{CEF1D241-3363-4D8C-9274-57998D9F693E}" srcOrd="1" destOrd="0" parTransId="{BC938B5F-7BE0-4AB0-AFED-827849D4CB92}" sibTransId="{BD47A53C-5B2A-464F-A41A-8BF3678D41B9}"/>
    <dgm:cxn modelId="{AF58D593-8E6E-47D7-9FE4-62898BAA422E}" type="presOf" srcId="{97454D4B-7DAD-49A3-A97C-26EC7DA0EC7A}" destId="{2B94B9DF-86F4-44ED-A464-CE641E58C9BF}" srcOrd="0" destOrd="0" presId="urn:microsoft.com/office/officeart/2005/8/layout/process4"/>
    <dgm:cxn modelId="{10B63E2B-2F23-4F5D-BEC8-F0E1B413ADBA}" type="presOf" srcId="{37FC6C24-8744-4F59-84E2-7B24FFFAC383}" destId="{E0D193EE-90DE-4200-87EC-9AAAA48CF370}" srcOrd="0" destOrd="0" presId="urn:microsoft.com/office/officeart/2005/8/layout/process4"/>
    <dgm:cxn modelId="{42B2EC4A-E7EB-4BA8-A32F-0D886D9959F2}" srcId="{37FC6C24-8744-4F59-84E2-7B24FFFAC383}" destId="{9A8E5A88-D39E-43C1-8409-B46207E62F34}" srcOrd="0" destOrd="0" parTransId="{7FC6B274-85C8-45DC-8212-ADC60AEBB14C}" sibTransId="{54633A24-6798-4337-88CA-292F6264FAD6}"/>
    <dgm:cxn modelId="{5CDF28F7-8420-49CB-9623-9DCBBA8C6E45}" srcId="{97454D4B-7DAD-49A3-A97C-26EC7DA0EC7A}" destId="{CE220DB4-22D4-4206-9AF9-2C5EBE9A4478}" srcOrd="0" destOrd="0" parTransId="{71275524-D0EC-4BA4-82FF-4C55F63157E0}" sibTransId="{4346FA8D-F2EC-4DE3-8668-D91181F2B9E7}"/>
    <dgm:cxn modelId="{C9772AEA-FF87-4082-8B9B-5BADA6B01513}" type="presOf" srcId="{CEF1D241-3363-4D8C-9274-57998D9F693E}" destId="{704962D2-9DDD-4789-A0F8-807FC8B6D1D2}" srcOrd="0" destOrd="0" presId="urn:microsoft.com/office/officeart/2005/8/layout/process4"/>
    <dgm:cxn modelId="{A59DB260-F9ED-49B2-BA64-BA7ED54217A1}" srcId="{2B99B832-79BE-4986-B32B-AA2740914B57}" destId="{02439724-04E4-40E1-8B98-DE99950ED438}" srcOrd="1" destOrd="0" parTransId="{B1D9C23E-0CD2-4810-B3B1-93446C356E2C}" sibTransId="{D72184D2-B5CE-42CD-9AF7-2BFFB013B1BF}"/>
    <dgm:cxn modelId="{13E14C31-3DAE-4449-BB40-76534A1D634E}" srcId="{97454D4B-7DAD-49A3-A97C-26EC7DA0EC7A}" destId="{EF068345-28E2-4E5C-A272-C518C13EC98E}" srcOrd="1" destOrd="0" parTransId="{35964564-E435-446C-B71D-578C9981DD36}" sibTransId="{A9B35396-6369-412D-AEA3-A3D3E411036F}"/>
    <dgm:cxn modelId="{BFC23B2C-93FA-4451-AC6E-8644A5840FDD}" type="presOf" srcId="{C50F52D4-218E-4E89-932D-9E6D866AA825}" destId="{0D6EF846-2F67-4E96-8E2D-8BA0A9796AD5}" srcOrd="0" destOrd="0" presId="urn:microsoft.com/office/officeart/2005/8/layout/process4"/>
    <dgm:cxn modelId="{D54E6622-DF22-4F5E-BD45-927437447910}" type="presOf" srcId="{2B99B832-79BE-4986-B32B-AA2740914B57}" destId="{62D13063-9961-44C6-9948-A3DBD3BD5D8B}" srcOrd="1" destOrd="0" presId="urn:microsoft.com/office/officeart/2005/8/layout/process4"/>
    <dgm:cxn modelId="{3C3CFF5B-D822-4B73-ABD2-6B0A33B0EB19}" type="presOf" srcId="{2B99B832-79BE-4986-B32B-AA2740914B57}" destId="{749A54A0-BC19-4366-874B-471B536F728C}" srcOrd="0" destOrd="0" presId="urn:microsoft.com/office/officeart/2005/8/layout/process4"/>
    <dgm:cxn modelId="{3F47B5FD-2543-46DE-BEDA-67A27BB4DD61}" srcId="{C50F52D4-218E-4E89-932D-9E6D866AA825}" destId="{37FC6C24-8744-4F59-84E2-7B24FFFAC383}" srcOrd="1" destOrd="0" parTransId="{568AA5DE-5F3C-4733-ABCF-FBBBD595D501}" sibTransId="{687EBC73-1D5C-468E-BDAC-121C8E4089CF}"/>
    <dgm:cxn modelId="{DC176B28-5295-44DB-8C67-622193C82D29}" type="presOf" srcId="{CE220DB4-22D4-4206-9AF9-2C5EBE9A4478}" destId="{D7A89DEF-F172-48E6-AE63-5C5952B7C194}" srcOrd="0" destOrd="0" presId="urn:microsoft.com/office/officeart/2005/8/layout/process4"/>
    <dgm:cxn modelId="{9FB3591F-AC79-4950-92ED-933F3A417A93}" type="presOf" srcId="{02439724-04E4-40E1-8B98-DE99950ED438}" destId="{E2CCAF1C-2115-4366-9D43-FC6774152840}" srcOrd="0" destOrd="0" presId="urn:microsoft.com/office/officeart/2005/8/layout/process4"/>
    <dgm:cxn modelId="{3AFCBA68-D030-4782-8718-0CE5741EE45F}" srcId="{C50F52D4-218E-4E89-932D-9E6D866AA825}" destId="{2B99B832-79BE-4986-B32B-AA2740914B57}" srcOrd="2" destOrd="0" parTransId="{595C0D9A-CA69-4E61-BFC3-E20CE211A35E}" sibTransId="{F948B7D2-2B06-423D-9CAA-D0D4D920715C}"/>
    <dgm:cxn modelId="{C3EB993C-F621-4B00-9945-92BB0FEA9F5A}" srcId="{C50F52D4-218E-4E89-932D-9E6D866AA825}" destId="{97454D4B-7DAD-49A3-A97C-26EC7DA0EC7A}" srcOrd="0" destOrd="0" parTransId="{EAC30DDD-8B4D-4593-A85E-4753F0AE6AF6}" sibTransId="{0759D179-2EBC-46E1-A22C-D1DE96B768D8}"/>
    <dgm:cxn modelId="{770B3C8D-AB82-41DC-B58D-8F6DAA81C1BD}" type="presOf" srcId="{37FC6C24-8744-4F59-84E2-7B24FFFAC383}" destId="{FC2C795E-080A-4775-A985-58BB23E1C291}" srcOrd="1" destOrd="0" presId="urn:microsoft.com/office/officeart/2005/8/layout/process4"/>
    <dgm:cxn modelId="{FF1A4488-8D50-4215-AC58-8313439E3186}" type="presOf" srcId="{D5F59798-278F-4756-B002-02C20B4B980B}" destId="{6BDA3D89-2B4F-4DAE-A77C-1001866EF1CF}" srcOrd="0" destOrd="0" presId="urn:microsoft.com/office/officeart/2005/8/layout/process4"/>
    <dgm:cxn modelId="{058543D5-7EF9-4C8F-9440-57AA5A49FB60}" type="presOf" srcId="{9A8E5A88-D39E-43C1-8409-B46207E62F34}" destId="{8E14B8A4-E438-4118-B101-895E086FF742}" srcOrd="0" destOrd="0" presId="urn:microsoft.com/office/officeart/2005/8/layout/process4"/>
    <dgm:cxn modelId="{1D86C16F-F659-46EC-952F-1E1D00EB1587}" srcId="{2B99B832-79BE-4986-B32B-AA2740914B57}" destId="{D5F59798-278F-4756-B002-02C20B4B980B}" srcOrd="0" destOrd="0" parTransId="{9C7AA6B8-9E9E-4780-8F58-12BAA53C6760}" sibTransId="{00713498-4605-4431-83E9-47E361A44871}"/>
    <dgm:cxn modelId="{EE6BCAD9-CE9D-4216-915E-C978D6F05657}" type="presParOf" srcId="{0D6EF846-2F67-4E96-8E2D-8BA0A9796AD5}" destId="{C82B80E6-4C47-4347-9862-5DC01E58CFA2}" srcOrd="0" destOrd="0" presId="urn:microsoft.com/office/officeart/2005/8/layout/process4"/>
    <dgm:cxn modelId="{9902DC31-3A0E-4505-BC4E-8DFC5740A532}" type="presParOf" srcId="{C82B80E6-4C47-4347-9862-5DC01E58CFA2}" destId="{749A54A0-BC19-4366-874B-471B536F728C}" srcOrd="0" destOrd="0" presId="urn:microsoft.com/office/officeart/2005/8/layout/process4"/>
    <dgm:cxn modelId="{99EEF86E-F60D-472A-A5FF-CE39B5C3506B}" type="presParOf" srcId="{C82B80E6-4C47-4347-9862-5DC01E58CFA2}" destId="{62D13063-9961-44C6-9948-A3DBD3BD5D8B}" srcOrd="1" destOrd="0" presId="urn:microsoft.com/office/officeart/2005/8/layout/process4"/>
    <dgm:cxn modelId="{4FAB5733-45FB-4D3C-B6D5-D59C001EDCCD}" type="presParOf" srcId="{C82B80E6-4C47-4347-9862-5DC01E58CFA2}" destId="{FE5CCE05-D57E-46AB-8644-28BCC299DBA0}" srcOrd="2" destOrd="0" presId="urn:microsoft.com/office/officeart/2005/8/layout/process4"/>
    <dgm:cxn modelId="{83AD8AD3-2FC3-490A-8E55-D17F7452DCF5}" type="presParOf" srcId="{FE5CCE05-D57E-46AB-8644-28BCC299DBA0}" destId="{6BDA3D89-2B4F-4DAE-A77C-1001866EF1CF}" srcOrd="0" destOrd="0" presId="urn:microsoft.com/office/officeart/2005/8/layout/process4"/>
    <dgm:cxn modelId="{CDF788B2-F2C4-47F3-9CD4-E5217DD26338}" type="presParOf" srcId="{FE5CCE05-D57E-46AB-8644-28BCC299DBA0}" destId="{E2CCAF1C-2115-4366-9D43-FC6774152840}" srcOrd="1" destOrd="0" presId="urn:microsoft.com/office/officeart/2005/8/layout/process4"/>
    <dgm:cxn modelId="{4CF6CEF8-B80F-4FC8-9904-1D1932805FE6}" type="presParOf" srcId="{0D6EF846-2F67-4E96-8E2D-8BA0A9796AD5}" destId="{1FA13E0E-E7A7-45E1-BA79-C70D97EF655F}" srcOrd="1" destOrd="0" presId="urn:microsoft.com/office/officeart/2005/8/layout/process4"/>
    <dgm:cxn modelId="{70A19112-172A-4162-B51B-D79957763F02}" type="presParOf" srcId="{0D6EF846-2F67-4E96-8E2D-8BA0A9796AD5}" destId="{F803E652-F685-46D5-8CCE-B975387EB849}" srcOrd="2" destOrd="0" presId="urn:microsoft.com/office/officeart/2005/8/layout/process4"/>
    <dgm:cxn modelId="{57AD31EB-8B06-4A37-B776-67FBA3E1FDF9}" type="presParOf" srcId="{F803E652-F685-46D5-8CCE-B975387EB849}" destId="{E0D193EE-90DE-4200-87EC-9AAAA48CF370}" srcOrd="0" destOrd="0" presId="urn:microsoft.com/office/officeart/2005/8/layout/process4"/>
    <dgm:cxn modelId="{C5D72B72-66EB-4D1B-AAC1-40662BB89104}" type="presParOf" srcId="{F803E652-F685-46D5-8CCE-B975387EB849}" destId="{FC2C795E-080A-4775-A985-58BB23E1C291}" srcOrd="1" destOrd="0" presId="urn:microsoft.com/office/officeart/2005/8/layout/process4"/>
    <dgm:cxn modelId="{430C2128-F4D1-4404-B931-5C04F6EE55F1}" type="presParOf" srcId="{F803E652-F685-46D5-8CCE-B975387EB849}" destId="{7F0E6821-0256-4439-ABB6-812140C881A6}" srcOrd="2" destOrd="0" presId="urn:microsoft.com/office/officeart/2005/8/layout/process4"/>
    <dgm:cxn modelId="{1EA7E8C2-1653-4FAC-8207-2FBA3B2A9C81}" type="presParOf" srcId="{7F0E6821-0256-4439-ABB6-812140C881A6}" destId="{8E14B8A4-E438-4118-B101-895E086FF742}" srcOrd="0" destOrd="0" presId="urn:microsoft.com/office/officeart/2005/8/layout/process4"/>
    <dgm:cxn modelId="{1DE6E05D-C141-45A6-9A3E-F9D86C142DD4}" type="presParOf" srcId="{7F0E6821-0256-4439-ABB6-812140C881A6}" destId="{704962D2-9DDD-4789-A0F8-807FC8B6D1D2}" srcOrd="1" destOrd="0" presId="urn:microsoft.com/office/officeart/2005/8/layout/process4"/>
    <dgm:cxn modelId="{30503878-8BF8-4FEE-B946-E94F5ACFB919}" type="presParOf" srcId="{0D6EF846-2F67-4E96-8E2D-8BA0A9796AD5}" destId="{9F9231C4-AF5A-4D46-A4AE-C104E37A9A40}" srcOrd="3" destOrd="0" presId="urn:microsoft.com/office/officeart/2005/8/layout/process4"/>
    <dgm:cxn modelId="{46C4890D-4BBA-424E-AF34-4200AAB9DB91}" type="presParOf" srcId="{0D6EF846-2F67-4E96-8E2D-8BA0A9796AD5}" destId="{3D4E07D4-14BF-4D00-9BAC-E06B4D99324F}" srcOrd="4" destOrd="0" presId="urn:microsoft.com/office/officeart/2005/8/layout/process4"/>
    <dgm:cxn modelId="{51240AC1-9093-4348-A909-B1F563B6C56C}" type="presParOf" srcId="{3D4E07D4-14BF-4D00-9BAC-E06B4D99324F}" destId="{2B94B9DF-86F4-44ED-A464-CE641E58C9BF}" srcOrd="0" destOrd="0" presId="urn:microsoft.com/office/officeart/2005/8/layout/process4"/>
    <dgm:cxn modelId="{66A38EBA-0F05-459F-96E0-10C2F55CEF9C}" type="presParOf" srcId="{3D4E07D4-14BF-4D00-9BAC-E06B4D99324F}" destId="{83838F1F-CC08-4865-9C6A-5A627E497A8C}" srcOrd="1" destOrd="0" presId="urn:microsoft.com/office/officeart/2005/8/layout/process4"/>
    <dgm:cxn modelId="{3C0A5B55-6E16-43EE-B4C5-0CA81AA84283}" type="presParOf" srcId="{3D4E07D4-14BF-4D00-9BAC-E06B4D99324F}" destId="{48A113BE-FE5F-448C-B590-A79BCEFECA6D}" srcOrd="2" destOrd="0" presId="urn:microsoft.com/office/officeart/2005/8/layout/process4"/>
    <dgm:cxn modelId="{A311819B-0F81-46EA-8A5B-C0B6447D5F33}" type="presParOf" srcId="{48A113BE-FE5F-448C-B590-A79BCEFECA6D}" destId="{D7A89DEF-F172-48E6-AE63-5C5952B7C194}" srcOrd="0" destOrd="0" presId="urn:microsoft.com/office/officeart/2005/8/layout/process4"/>
    <dgm:cxn modelId="{765428DF-BD10-4E8C-AB40-215F7CDB3768}" type="presParOf" srcId="{48A113BE-FE5F-448C-B590-A79BCEFECA6D}" destId="{2FD67E9C-5430-48E5-8873-2468BC870AE3}" srcOrd="1" destOrd="0" presId="urn:microsoft.com/office/officeart/2005/8/layout/process4"/>
  </dgm:cxnLst>
  <dgm:bg>
    <a:solidFill>
      <a:schemeClr val="accent1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D13063-9961-44C6-9948-A3DBD3BD5D8B}">
      <dsp:nvSpPr>
        <dsp:cNvPr id="0" name=""/>
        <dsp:cNvSpPr/>
      </dsp:nvSpPr>
      <dsp:spPr>
        <a:xfrm>
          <a:off x="0" y="3065184"/>
          <a:ext cx="6096000" cy="1006061"/>
        </a:xfrm>
        <a:prstGeom prst="rect">
          <a:avLst/>
        </a:prstGeom>
        <a:solidFill>
          <a:schemeClr val="accent6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Континентальная блокада</a:t>
          </a:r>
          <a:endParaRPr lang="ru-RU" sz="28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3065184"/>
        <a:ext cx="6096000" cy="543273"/>
      </dsp:txXfrm>
    </dsp:sp>
    <dsp:sp modelId="{6BDA3D89-2B4F-4DAE-A77C-1001866EF1CF}">
      <dsp:nvSpPr>
        <dsp:cNvPr id="0" name=""/>
        <dsp:cNvSpPr/>
      </dsp:nvSpPr>
      <dsp:spPr>
        <a:xfrm>
          <a:off x="2975" y="3588336"/>
          <a:ext cx="2905126" cy="4627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Упадок крестьянского хозяйства</a:t>
          </a:r>
          <a:endParaRPr lang="ru-RU" sz="180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75" y="3588336"/>
        <a:ext cx="2905126" cy="462788"/>
      </dsp:txXfrm>
    </dsp:sp>
    <dsp:sp modelId="{E2CCAF1C-2115-4366-9D43-FC6774152840}">
      <dsp:nvSpPr>
        <dsp:cNvPr id="0" name=""/>
        <dsp:cNvSpPr/>
      </dsp:nvSpPr>
      <dsp:spPr>
        <a:xfrm>
          <a:off x="2908102" y="3588336"/>
          <a:ext cx="3184921" cy="46278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Убытки от торговли</a:t>
          </a:r>
          <a:endParaRPr lang="ru-RU" sz="200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08102" y="3588336"/>
        <a:ext cx="3184921" cy="462788"/>
      </dsp:txXfrm>
    </dsp:sp>
    <dsp:sp modelId="{FC2C795E-080A-4775-A985-58BB23E1C291}">
      <dsp:nvSpPr>
        <dsp:cNvPr id="0" name=""/>
        <dsp:cNvSpPr/>
      </dsp:nvSpPr>
      <dsp:spPr>
        <a:xfrm rot="10800000">
          <a:off x="0" y="1532952"/>
          <a:ext cx="6096000" cy="1547323"/>
        </a:xfrm>
        <a:prstGeom prst="upArrowCallout">
          <a:avLst/>
        </a:prstGeom>
        <a:solidFill>
          <a:schemeClr val="accent6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Разорение западных районов страны</a:t>
          </a:r>
          <a:endParaRPr lang="ru-RU" sz="2400" b="1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1532952"/>
        <a:ext cx="6096000" cy="543110"/>
      </dsp:txXfrm>
    </dsp:sp>
    <dsp:sp modelId="{8E14B8A4-E438-4118-B101-895E086FF742}">
      <dsp:nvSpPr>
        <dsp:cNvPr id="0" name=""/>
        <dsp:cNvSpPr/>
      </dsp:nvSpPr>
      <dsp:spPr>
        <a:xfrm>
          <a:off x="0" y="2076062"/>
          <a:ext cx="3047999" cy="462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необходимость восстановления</a:t>
          </a:r>
          <a:endParaRPr lang="ru-RU" sz="180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2076062"/>
        <a:ext cx="3047999" cy="462649"/>
      </dsp:txXfrm>
    </dsp:sp>
    <dsp:sp modelId="{704962D2-9DDD-4789-A0F8-807FC8B6D1D2}">
      <dsp:nvSpPr>
        <dsp:cNvPr id="0" name=""/>
        <dsp:cNvSpPr/>
      </dsp:nvSpPr>
      <dsp:spPr>
        <a:xfrm>
          <a:off x="3048000" y="2076062"/>
          <a:ext cx="3047999" cy="462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Пособия – 15 </a:t>
          </a:r>
          <a:r>
            <a:rPr lang="ru-RU" sz="1800" kern="12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1800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800" kern="12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руб</a:t>
          </a:r>
          <a:endParaRPr lang="ru-RU" sz="1800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48000" y="2076062"/>
        <a:ext cx="3047999" cy="462649"/>
      </dsp:txXfrm>
    </dsp:sp>
    <dsp:sp modelId="{83838F1F-CC08-4865-9C6A-5A627E497A8C}">
      <dsp:nvSpPr>
        <dsp:cNvPr id="0" name=""/>
        <dsp:cNvSpPr/>
      </dsp:nvSpPr>
      <dsp:spPr>
        <a:xfrm rot="10800000">
          <a:off x="0" y="719"/>
          <a:ext cx="6096000" cy="1547323"/>
        </a:xfrm>
        <a:prstGeom prst="upArrowCallout">
          <a:avLst/>
        </a:prstGeom>
        <a:solidFill>
          <a:schemeClr val="accent6">
            <a:lumMod val="7500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Затраты на ведение войны</a:t>
          </a:r>
          <a:endParaRPr lang="ru-RU" sz="32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719"/>
        <a:ext cx="6096000" cy="543110"/>
      </dsp:txXfrm>
    </dsp:sp>
    <dsp:sp modelId="{D7A89DEF-F172-48E6-AE63-5C5952B7C194}">
      <dsp:nvSpPr>
        <dsp:cNvPr id="0" name=""/>
        <dsp:cNvSpPr/>
      </dsp:nvSpPr>
      <dsp:spPr>
        <a:xfrm>
          <a:off x="0" y="543830"/>
          <a:ext cx="3047999" cy="462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Убытки – 1 </a:t>
          </a:r>
          <a:r>
            <a:rPr lang="ru-RU" sz="2000" b="1" kern="12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млрд</a:t>
          </a:r>
          <a:r>
            <a:rPr lang="ru-RU" sz="20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kern="12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руб</a:t>
          </a:r>
          <a:endParaRPr lang="ru-RU" sz="20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43830"/>
        <a:ext cx="3047999" cy="462649"/>
      </dsp:txXfrm>
    </dsp:sp>
    <dsp:sp modelId="{2FD67E9C-5430-48E5-8873-2468BC870AE3}">
      <dsp:nvSpPr>
        <dsp:cNvPr id="0" name=""/>
        <dsp:cNvSpPr/>
      </dsp:nvSpPr>
      <dsp:spPr>
        <a:xfrm>
          <a:off x="3048000" y="543830"/>
          <a:ext cx="3047999" cy="46264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Доход – 100 </a:t>
          </a:r>
          <a:r>
            <a:rPr lang="ru-RU" sz="2000" b="1" kern="12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млн</a:t>
          </a:r>
          <a:r>
            <a:rPr lang="ru-RU" sz="20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2000" b="1" kern="1200" dirty="0" err="1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руб</a:t>
          </a:r>
          <a:endParaRPr lang="ru-RU" sz="2000" b="1" kern="1200" dirty="0">
            <a:solidFill>
              <a:srgbClr val="C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48000" y="543830"/>
        <a:ext cx="3047999" cy="4626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5FD0D57-247C-44A5-9360-03BDED34610F}" type="datetimeFigureOut">
              <a:rPr lang="ru-RU" smtClean="0"/>
              <a:t>08.12.2009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7FC30F9-4F7E-44DD-B62D-3F6DE0BE910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3571876"/>
            <a:ext cx="8305800" cy="128588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28604"/>
            <a:ext cx="8305800" cy="5143536"/>
          </a:xfrm>
        </p:spPr>
        <p:txBody>
          <a:bodyPr/>
          <a:lstStyle/>
          <a:p>
            <a:r>
              <a:rPr lang="ru-RU" sz="6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Социально –экономическое развитие России после Отечественной войны 1812 г.</a:t>
            </a:r>
            <a:endParaRPr lang="ru-RU" sz="6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2071678"/>
            <a:ext cx="8305800" cy="421484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428604"/>
            <a:ext cx="8305800" cy="1214446"/>
          </a:xfrm>
        </p:spPr>
        <p:txBody>
          <a:bodyPr/>
          <a:lstStyle/>
          <a:p>
            <a:r>
              <a:rPr lang="ru-RU" sz="4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Причины экономического кризиса России  в 1812 – 1815 г</a:t>
            </a:r>
            <a:endParaRPr lang="ru-RU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Схема 5"/>
          <p:cNvGraphicFramePr/>
          <p:nvPr/>
        </p:nvGraphicFramePr>
        <p:xfrm>
          <a:off x="1524000" y="1857364"/>
          <a:ext cx="6096000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2000240"/>
            <a:ext cx="8305800" cy="400052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428604"/>
            <a:ext cx="8305800" cy="1571636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Меры по выведению страны из кризиса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2285984" y="3357562"/>
            <a:ext cx="731520" cy="1216152"/>
          </a:xfrm>
          <a:prstGeom prst="curvedRigh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5857884" y="3357562"/>
            <a:ext cx="731520" cy="1216152"/>
          </a:xfrm>
          <a:prstGeom prst="curvedLeft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28728" y="2500306"/>
            <a:ext cx="6072230" cy="92869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Решение крестьянского вопроса</a:t>
            </a:r>
            <a:endParaRPr lang="ru-RU" sz="2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1538" y="4500570"/>
            <a:ext cx="2571768" cy="7858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Ограничение</a:t>
            </a:r>
          </a:p>
          <a:p>
            <a:pPr algn="ctr"/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репостного права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929190" y="4500570"/>
            <a:ext cx="2714644" cy="78581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Отмена </a:t>
            </a:r>
          </a:p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Крепостного права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александр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000240"/>
            <a:ext cx="3433572" cy="4214842"/>
          </a:xfrm>
          <a:prstGeom prst="ellipse">
            <a:avLst/>
          </a:prstGeom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2214554"/>
            <a:ext cx="8472518" cy="3643338"/>
          </a:xfrm>
        </p:spPr>
        <p:txBody>
          <a:bodyPr/>
          <a:lstStyle/>
          <a:p>
            <a:endParaRPr lang="ru-RU" sz="3600" dirty="0" smtClean="0"/>
          </a:p>
          <a:p>
            <a:r>
              <a:rPr lang="ru-RU" sz="8000" dirty="0" smtClean="0">
                <a:solidFill>
                  <a:srgbClr val="002060"/>
                </a:solidFill>
              </a:rPr>
              <a:t>             </a:t>
            </a:r>
            <a:r>
              <a:rPr lang="ru-RU" sz="6600" dirty="0" smtClean="0">
                <a:solidFill>
                  <a:srgbClr val="002060"/>
                </a:solidFill>
              </a:rPr>
              <a:t>1816 -1819 гг.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                               Сохранение помещичьей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                              собственности на землю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357166"/>
            <a:ext cx="8305800" cy="1714512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Отмена крепостного права в Прибалтике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614364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Александр </a:t>
            </a:r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ru-RU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Аракчеев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2000240"/>
            <a:ext cx="3249492" cy="4071966"/>
          </a:xfrm>
          <a:prstGeom prst="ellipse">
            <a:avLst/>
          </a:prstGeom>
          <a:ln>
            <a:solidFill>
              <a:schemeClr val="accent1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</p:pic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457200" y="1714488"/>
            <a:ext cx="8305800" cy="4071966"/>
          </a:xfrm>
        </p:spPr>
        <p:txBody>
          <a:bodyPr/>
          <a:lstStyle/>
          <a:p>
            <a:endParaRPr lang="ru-RU" dirty="0" smtClean="0"/>
          </a:p>
          <a:p>
            <a:r>
              <a:rPr lang="ru-RU" sz="4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1818 г</a:t>
            </a:r>
          </a:p>
          <a:p>
            <a:endParaRPr lang="ru-RU" sz="3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«</a:t>
            </a:r>
            <a:r>
              <a:rPr lang="ru-RU" sz="32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 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лести предан»</a:t>
            </a:r>
          </a:p>
          <a:p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«</a:t>
            </a:r>
            <a:r>
              <a:rPr lang="ru-RU" sz="3200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Бес</a:t>
            </a:r>
            <a:r>
              <a:rPr lang="ru-RU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лести предан» </a:t>
            </a:r>
            <a:endParaRPr lang="ru-RU" sz="32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285728"/>
            <a:ext cx="8305800" cy="142876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отмены крепостного права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2910" y="6143644"/>
            <a:ext cx="2714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А.А. Аракчеев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1142984"/>
            <a:ext cx="8305800" cy="3699820"/>
          </a:xfrm>
        </p:spPr>
        <p:txBody>
          <a:bodyPr/>
          <a:lstStyle/>
          <a:p>
            <a:endParaRPr lang="ru-RU" dirty="0" smtClean="0"/>
          </a:p>
          <a:p>
            <a:r>
              <a:rPr lang="ru-RU" sz="3200" dirty="0" smtClean="0">
                <a:solidFill>
                  <a:schemeClr val="bg1"/>
                </a:solidFill>
              </a:rPr>
              <a:t>«Не заключать в себе никаких мер, стеснительных </a:t>
            </a:r>
            <a:r>
              <a:rPr lang="ru-RU" sz="3200" dirty="0" smtClean="0">
                <a:solidFill>
                  <a:schemeClr val="bg1"/>
                </a:solidFill>
              </a:rPr>
              <a:t>для помещиков</a:t>
            </a:r>
            <a:r>
              <a:rPr lang="ru-RU" sz="3200" dirty="0" smtClean="0">
                <a:solidFill>
                  <a:schemeClr val="bg1"/>
                </a:solidFill>
              </a:rPr>
              <a:t>»</a:t>
            </a:r>
          </a:p>
          <a:p>
            <a:pPr algn="l">
              <a:buFont typeface="Wingdings" pitchFamily="2" charset="2"/>
              <a:buChar char="q"/>
            </a:pPr>
            <a:r>
              <a:rPr lang="ru-RU" sz="3200" dirty="0" smtClean="0">
                <a:solidFill>
                  <a:srgbClr val="002060"/>
                </a:solidFill>
              </a:rPr>
              <a:t> выкуп имений у тех помещиков, которые согласны- затраты 5 млн. </a:t>
            </a:r>
            <a:r>
              <a:rPr lang="ru-RU" sz="3200" dirty="0" err="1" smtClean="0">
                <a:solidFill>
                  <a:srgbClr val="002060"/>
                </a:solidFill>
              </a:rPr>
              <a:t>руб</a:t>
            </a:r>
            <a:endParaRPr lang="ru-RU" sz="3200" dirty="0" smtClean="0">
              <a:solidFill>
                <a:srgbClr val="002060"/>
              </a:solidFill>
            </a:endParaRPr>
          </a:p>
          <a:p>
            <a:pPr algn="l">
              <a:buFont typeface="Wingdings" pitchFamily="2" charset="2"/>
              <a:buChar char="q"/>
            </a:pPr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распределение выкупленной земли</a:t>
            </a:r>
          </a:p>
          <a:p>
            <a:pPr algn="l"/>
            <a:r>
              <a:rPr lang="ru-RU" sz="3200" dirty="0" smtClean="0">
                <a:solidFill>
                  <a:srgbClr val="002060"/>
                </a:solidFill>
              </a:rPr>
              <a:t> </a:t>
            </a:r>
            <a:r>
              <a:rPr lang="ru-RU" sz="3200" dirty="0" smtClean="0">
                <a:solidFill>
                  <a:srgbClr val="002060"/>
                </a:solidFill>
              </a:rPr>
              <a:t>между освобождёнными крестьянами – по 2 десятины на душу</a:t>
            </a:r>
          </a:p>
          <a:p>
            <a:pPr algn="l">
              <a:buFont typeface="Wingdings" pitchFamily="2" charset="2"/>
              <a:buChar char="q"/>
            </a:pPr>
            <a:r>
              <a:rPr lang="ru-RU" sz="3200" dirty="0" smtClean="0">
                <a:solidFill>
                  <a:srgbClr val="002060"/>
                </a:solidFill>
              </a:rPr>
              <a:t> постоянная «подработка» у помещика</a:t>
            </a:r>
          </a:p>
          <a:p>
            <a:pPr algn="l"/>
            <a:endParaRPr lang="ru-RU" sz="3200" dirty="0" smtClean="0">
              <a:solidFill>
                <a:srgbClr val="002060"/>
              </a:solidFill>
            </a:endParaRPr>
          </a:p>
          <a:p>
            <a:pPr algn="l"/>
            <a:endParaRPr lang="ru-RU" sz="3200" dirty="0" smtClean="0">
              <a:solidFill>
                <a:srgbClr val="002060"/>
              </a:solidFill>
            </a:endParaRPr>
          </a:p>
          <a:p>
            <a:endParaRPr lang="ru-RU" sz="3200" dirty="0" smtClean="0">
              <a:solidFill>
                <a:srgbClr val="002060"/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428604"/>
            <a:ext cx="8305800" cy="785818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Условие работы над проектом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военные поселе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285728"/>
            <a:ext cx="8643998" cy="6286544"/>
          </a:xfrm>
          <a:prstGeom prst="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57200" y="3071810"/>
            <a:ext cx="8305800" cy="17709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428604"/>
            <a:ext cx="8305800" cy="2714644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Военные поселения</a:t>
            </a:r>
            <a:b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проект организации вооружённых сил</a:t>
            </a:r>
            <a:b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сочетание военной службы с  хозяйственной деятельностью</a:t>
            </a:r>
            <a: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2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военное поселение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3000372"/>
            <a:ext cx="3357586" cy="3571900"/>
          </a:xfrm>
          <a:prstGeom prst="roundRect">
            <a:avLst/>
          </a:prstGeom>
          <a:ln>
            <a:solidFill>
              <a:schemeClr val="bg2">
                <a:lumMod val="75000"/>
              </a:schemeClr>
            </a:solidFill>
          </a:ln>
        </p:spPr>
      </p:pic>
      <p:sp>
        <p:nvSpPr>
          <p:cNvPr id="8" name="TextBox 7"/>
          <p:cNvSpPr txBox="1"/>
          <p:nvPr/>
        </p:nvSpPr>
        <p:spPr>
          <a:xfrm>
            <a:off x="571472" y="2928934"/>
            <a:ext cx="3643338" cy="3693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На государственных землях</a:t>
            </a: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Блок-схема: объединение 5"/>
          <p:cNvSpPr/>
          <p:nvPr/>
        </p:nvSpPr>
        <p:spPr>
          <a:xfrm>
            <a:off x="1500166" y="500042"/>
            <a:ext cx="1857388" cy="2257436"/>
          </a:xfrm>
          <a:prstGeom prst="flowChartMerg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600" dirty="0" smtClean="0"/>
              <a:t>‽</a:t>
            </a:r>
            <a:endParaRPr lang="ru-RU" sz="9600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285728"/>
            <a:ext cx="8305800" cy="4929222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Дайте общую характеристику</a:t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>развития российской промышленности и торговли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>
            <a:off x="5143504" y="5286388"/>
            <a:ext cx="3214710" cy="1285884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rgbClr val="002060"/>
                </a:solidFill>
              </a:rPr>
              <a:t>Стр. 48-49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152</TotalTime>
  <Words>175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Социально –экономическое развитие России после Отечественной войны 1812 г.</vt:lpstr>
      <vt:lpstr>Причины экономического кризиса России  в 1812 – 1815 г</vt:lpstr>
      <vt:lpstr>Меры по выведению страны из кризиса</vt:lpstr>
      <vt:lpstr>Отмена крепостного права в Прибалтике</vt:lpstr>
      <vt:lpstr>Проект отмены крепостного права</vt:lpstr>
      <vt:lpstr>Условие работы над проектом</vt:lpstr>
      <vt:lpstr>Военные поселения проект организации вооружённых сил сочетание военной службы с  хозяйственной деятельностью </vt:lpstr>
      <vt:lpstr>Дайте общую характеристику развития российской промышленности и торговли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Социально –экономическое развитие России после Отечественной войны 1812 г.</dc:title>
  <dc:creator>дом</dc:creator>
  <cp:lastModifiedBy>дом</cp:lastModifiedBy>
  <cp:revision>16</cp:revision>
  <dcterms:created xsi:type="dcterms:W3CDTF">2009-12-08T16:03:32Z</dcterms:created>
  <dcterms:modified xsi:type="dcterms:W3CDTF">2009-12-08T18:35:36Z</dcterms:modified>
</cp:coreProperties>
</file>