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uk-UA" smtClean="0"/>
              <a:t>Зразок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Зразок підзаголовка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5/29/2023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Date Placeholder 4"/>
          <p:cNvSpPr>
            <a:spLocks noGrp="1"/>
          </p:cNvSpPr>
          <p:nvPr>
            <p:ph type="dt" sz="half" idx="10"/>
          </p:nvPr>
        </p:nvSpPr>
        <p:spPr/>
        <p:txBody>
          <a:bodyPr/>
          <a:lstStyle/>
          <a:p>
            <a:fld id="{48A87A34-81AB-432B-8DAE-1953F412C126}" type="datetimeFigureOut">
              <a:rPr lang="en-US" dirty="0"/>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Назва та підпис">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uk-UA" smtClean="0"/>
              <a:t>Зразок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5/29/2023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з підписом">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uk-UA" smtClean="0"/>
              <a:t>Зразок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5/29/2023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uk-UA" smtClean="0"/>
              <a:t>Зразок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5/29/2023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uk-UA" smtClean="0"/>
              <a:t>Зразок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3" name="Date Placeholder 2"/>
          <p:cNvSpPr>
            <a:spLocks noGrp="1"/>
          </p:cNvSpPr>
          <p:nvPr>
            <p:ph type="dt" sz="half" idx="10"/>
          </p:nvPr>
        </p:nvSpPr>
        <p:spPr/>
        <p:txBody>
          <a:bodyPr/>
          <a:lstStyle/>
          <a:p>
            <a:fld id="{48A87A34-81AB-432B-8DAE-1953F412C126}" type="datetimeFigureOut">
              <a:rPr lang="en-US" dirty="0"/>
              <a:t>5/29/2023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uk-UA" smtClean="0"/>
              <a:t>Зразок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3" name="Date Placeholder 2"/>
          <p:cNvSpPr>
            <a:spLocks noGrp="1"/>
          </p:cNvSpPr>
          <p:nvPr>
            <p:ph type="dt" sz="half" idx="10"/>
          </p:nvPr>
        </p:nvSpPr>
        <p:spPr/>
        <p:txBody>
          <a:bodyPr/>
          <a:lstStyle/>
          <a:p>
            <a:fld id="{48A87A34-81AB-432B-8DAE-1953F412C126}" type="datetimeFigureOut">
              <a:rPr lang="en-US" dirty="0"/>
              <a:t>5/29/2023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5/29/2023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uk-UA" smtClean="0"/>
              <a:t>Зразок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Зразок тексту</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5/29/2023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Content Placeholder 3"/>
          <p:cNvSpPr>
            <a:spLocks noGrp="1"/>
          </p:cNvSpPr>
          <p:nvPr>
            <p:ph sz="half" idx="2"/>
          </p:nvPr>
        </p:nvSpPr>
        <p:spPr>
          <a:xfrm>
            <a:off x="685800" y="3132666"/>
            <a:ext cx="5311775" cy="3086019"/>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Content Placeholder 5"/>
          <p:cNvSpPr>
            <a:spLocks noGrp="1"/>
          </p:cNvSpPr>
          <p:nvPr>
            <p:ph sz="quarter" idx="4"/>
          </p:nvPr>
        </p:nvSpPr>
        <p:spPr>
          <a:xfrm>
            <a:off x="6172200" y="3132666"/>
            <a:ext cx="5334000" cy="3086019"/>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uk-UA" smtClean="0"/>
              <a:t>Зразок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Date Placeholder 4"/>
          <p:cNvSpPr>
            <a:spLocks noGrp="1"/>
          </p:cNvSpPr>
          <p:nvPr>
            <p:ph type="dt" sz="half" idx="10"/>
          </p:nvPr>
        </p:nvSpPr>
        <p:spPr/>
        <p:txBody>
          <a:bodyPr/>
          <a:lstStyle/>
          <a:p>
            <a:fld id="{48A87A34-81AB-432B-8DAE-1953F412C126}" type="datetimeFigureOut">
              <a:rPr lang="en-US" dirty="0"/>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Date Placeholder 4"/>
          <p:cNvSpPr>
            <a:spLocks noGrp="1"/>
          </p:cNvSpPr>
          <p:nvPr>
            <p:ph type="dt" sz="half" idx="10"/>
          </p:nvPr>
        </p:nvSpPr>
        <p:spPr/>
        <p:txBody>
          <a:bodyPr/>
          <a:lstStyle/>
          <a:p>
            <a:fld id="{48A87A34-81AB-432B-8DAE-1953F412C126}" type="datetimeFigureOut">
              <a:rPr lang="en-US" dirty="0"/>
              <a:t>5/29/2023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5/29/2023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a:t>Відходи в доходи</a:t>
            </a:r>
            <a:endParaRPr lang="uk-UA" dirty="0"/>
          </a:p>
        </p:txBody>
      </p:sp>
      <p:sp>
        <p:nvSpPr>
          <p:cNvPr id="3" name="Підзаголовок 2"/>
          <p:cNvSpPr>
            <a:spLocks noGrp="1"/>
          </p:cNvSpPr>
          <p:nvPr>
            <p:ph type="subTitle" idx="1"/>
          </p:nvPr>
        </p:nvSpPr>
        <p:spPr/>
        <p:txBody>
          <a:bodyPr/>
          <a:lstStyle/>
          <a:p>
            <a:r>
              <a:rPr lang="uk-UA" dirty="0" smtClean="0"/>
              <a:t>                 </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83365" y="3492216"/>
            <a:ext cx="3077825" cy="3056501"/>
          </a:xfrm>
          <a:prstGeom prst="rect">
            <a:avLst/>
          </a:prstGeom>
        </p:spPr>
      </p:pic>
    </p:spTree>
    <p:extLst>
      <p:ext uri="{BB962C8B-B14F-4D97-AF65-F5344CB8AC3E}">
        <p14:creationId xmlns:p14="http://schemas.microsoft.com/office/powerpoint/2010/main" val="6044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599" y="4746811"/>
            <a:ext cx="12097871" cy="295835"/>
          </a:xfrm>
        </p:spPr>
        <p:txBody>
          <a:bodyPr>
            <a:noAutofit/>
          </a:bodyPr>
          <a:lstStyle/>
          <a:p>
            <a:r>
              <a:rPr lang="ru-RU" sz="4800" dirty="0" err="1"/>
              <a:t>Привіт</a:t>
            </a:r>
            <a:r>
              <a:rPr lang="ru-RU" sz="4800" dirty="0"/>
              <a:t>! </a:t>
            </a:r>
            <a:r>
              <a:rPr lang="ru-RU" sz="4800" dirty="0" err="1"/>
              <a:t>Сьогодні</a:t>
            </a:r>
            <a:r>
              <a:rPr lang="ru-RU" sz="4800" dirty="0"/>
              <a:t> ми </a:t>
            </a:r>
            <a:r>
              <a:rPr lang="ru-RU" sz="4800" dirty="0" err="1"/>
              <a:t>говоритимемо</a:t>
            </a:r>
            <a:r>
              <a:rPr lang="ru-RU" sz="4800" dirty="0"/>
              <a:t> про те, як </a:t>
            </a:r>
            <a:r>
              <a:rPr lang="ru-RU" sz="4800" dirty="0" err="1"/>
              <a:t>відходи</a:t>
            </a:r>
            <a:r>
              <a:rPr lang="ru-RU" sz="4800" dirty="0"/>
              <a:t> </a:t>
            </a:r>
            <a:r>
              <a:rPr lang="ru-RU" sz="4800" dirty="0" err="1"/>
              <a:t>можуть</a:t>
            </a:r>
            <a:r>
              <a:rPr lang="ru-RU" sz="4800" dirty="0"/>
              <a:t> </a:t>
            </a:r>
            <a:r>
              <a:rPr lang="ru-RU" sz="4800" dirty="0" err="1"/>
              <a:t>перетворюватися</a:t>
            </a:r>
            <a:r>
              <a:rPr lang="ru-RU" sz="4800" dirty="0"/>
              <a:t> на </a:t>
            </a:r>
            <a:r>
              <a:rPr lang="ru-RU" sz="4800" dirty="0" err="1"/>
              <a:t>цінні</a:t>
            </a:r>
            <a:r>
              <a:rPr lang="ru-RU" sz="4800" dirty="0"/>
              <a:t> </a:t>
            </a:r>
            <a:r>
              <a:rPr lang="ru-RU" sz="4800" dirty="0" err="1"/>
              <a:t>ресурси</a:t>
            </a:r>
            <a:r>
              <a:rPr lang="ru-RU" sz="4800" dirty="0"/>
              <a:t> і стати </a:t>
            </a:r>
            <a:r>
              <a:rPr lang="ru-RU" sz="4800" dirty="0" err="1"/>
              <a:t>джерелом</a:t>
            </a:r>
            <a:r>
              <a:rPr lang="ru-RU" sz="4800" dirty="0"/>
              <a:t> доходу. Давайте </a:t>
            </a:r>
            <a:r>
              <a:rPr lang="ru-RU" sz="4800" dirty="0" err="1"/>
              <a:t>розглянемо</a:t>
            </a:r>
            <a:r>
              <a:rPr lang="ru-RU" sz="4800" dirty="0"/>
              <a:t> </a:t>
            </a:r>
            <a:r>
              <a:rPr lang="ru-RU" sz="4800" dirty="0" err="1"/>
              <a:t>цей</a:t>
            </a:r>
            <a:r>
              <a:rPr lang="ru-RU" sz="4800" dirty="0"/>
              <a:t> </a:t>
            </a:r>
            <a:r>
              <a:rPr lang="ru-RU" sz="4800" dirty="0" err="1"/>
              <a:t>захоплюючий</a:t>
            </a:r>
            <a:r>
              <a:rPr lang="ru-RU" sz="4800" dirty="0"/>
              <a:t> концепт!</a:t>
            </a:r>
            <a:endParaRPr lang="uk-UA" sz="4800" dirty="0"/>
          </a:p>
        </p:txBody>
      </p:sp>
      <p:sp>
        <p:nvSpPr>
          <p:cNvPr id="3" name="Підзаголовок 2"/>
          <p:cNvSpPr>
            <a:spLocks noGrp="1"/>
          </p:cNvSpPr>
          <p:nvPr>
            <p:ph type="subTitle" idx="1"/>
          </p:nvPr>
        </p:nvSpPr>
        <p:spPr/>
        <p:txBody>
          <a:bodyPr/>
          <a:lstStyle/>
          <a:p>
            <a:r>
              <a:rPr lang="uk-UA" dirty="0" smtClean="0"/>
              <a:t> </a:t>
            </a:r>
            <a:endParaRPr lang="uk-UA" dirty="0"/>
          </a:p>
        </p:txBody>
      </p:sp>
    </p:spTree>
    <p:extLst>
      <p:ext uri="{BB962C8B-B14F-4D97-AF65-F5344CB8AC3E}">
        <p14:creationId xmlns:p14="http://schemas.microsoft.com/office/powerpoint/2010/main" val="3067841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a:t>Рециклінг</a:t>
            </a:r>
            <a:endParaRPr lang="uk-UA" dirty="0"/>
          </a:p>
        </p:txBody>
      </p:sp>
      <p:sp>
        <p:nvSpPr>
          <p:cNvPr id="3" name="Місце для вмісту 2"/>
          <p:cNvSpPr>
            <a:spLocks noGrp="1"/>
          </p:cNvSpPr>
          <p:nvPr>
            <p:ph idx="1"/>
          </p:nvPr>
        </p:nvSpPr>
        <p:spPr/>
        <p:txBody>
          <a:bodyPr/>
          <a:lstStyle/>
          <a:p>
            <a:r>
              <a:rPr lang="uk-UA" dirty="0" err="1"/>
              <a:t>Рециклінг</a:t>
            </a:r>
            <a:r>
              <a:rPr lang="uk-UA" dirty="0"/>
              <a:t> - це процес переробки відходів вторинної сировини. Це може включати переробку паперу, пластику, скла, металу та багато іншого. </a:t>
            </a:r>
            <a:r>
              <a:rPr lang="uk-UA" dirty="0" err="1"/>
              <a:t>Рециклінг</a:t>
            </a:r>
            <a:r>
              <a:rPr lang="uk-UA" dirty="0"/>
              <a:t> дозволяє зменшити використання природних ресурсів і зменшити негативний вплив на навколишнє середовище.</a:t>
            </a:r>
            <a:endParaRPr lang="uk-UA" dirty="0"/>
          </a:p>
        </p:txBody>
      </p:sp>
    </p:spTree>
    <p:extLst>
      <p:ext uri="{BB962C8B-B14F-4D97-AF65-F5344CB8AC3E}">
        <p14:creationId xmlns:p14="http://schemas.microsoft.com/office/powerpoint/2010/main" val="12127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Компостування</a:t>
            </a:r>
            <a:endParaRPr lang="uk-UA" dirty="0"/>
          </a:p>
        </p:txBody>
      </p:sp>
      <p:sp>
        <p:nvSpPr>
          <p:cNvPr id="3" name="Місце для вмісту 2"/>
          <p:cNvSpPr>
            <a:spLocks noGrp="1"/>
          </p:cNvSpPr>
          <p:nvPr>
            <p:ph idx="1"/>
          </p:nvPr>
        </p:nvSpPr>
        <p:spPr/>
        <p:txBody>
          <a:bodyPr/>
          <a:lstStyle/>
          <a:p>
            <a:r>
              <a:rPr lang="uk-UA" dirty="0"/>
              <a:t>Компостування - це природний процес розкладання органічних відходів, таких як їжа, листя, садові залишки тощо, у високоякісний компост. Компост можна використовувати як добриво для рослин, що збільшує врожайність та поліпшує ґрунтову якість.</a:t>
            </a:r>
            <a:endParaRPr lang="uk-UA" dirty="0"/>
          </a:p>
        </p:txBody>
      </p:sp>
    </p:spTree>
    <p:extLst>
      <p:ext uri="{BB962C8B-B14F-4D97-AF65-F5344CB8AC3E}">
        <p14:creationId xmlns:p14="http://schemas.microsoft.com/office/powerpoint/2010/main" val="2988205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Енергетичне використання</a:t>
            </a:r>
            <a:endParaRPr lang="uk-UA" dirty="0"/>
          </a:p>
        </p:txBody>
      </p:sp>
      <p:sp>
        <p:nvSpPr>
          <p:cNvPr id="3" name="Місце для вмісту 2"/>
          <p:cNvSpPr>
            <a:spLocks noGrp="1"/>
          </p:cNvSpPr>
          <p:nvPr>
            <p:ph idx="1"/>
          </p:nvPr>
        </p:nvSpPr>
        <p:spPr/>
        <p:txBody>
          <a:bodyPr/>
          <a:lstStyle/>
          <a:p>
            <a:r>
              <a:rPr lang="uk-UA" dirty="0"/>
              <a:t>Деякі види відходів можуть бути використані для виробництва енергії. Наприклад, біомаса, відходи їдальні, сільськогосподарські залишки тощо можуть бути перетворені на біогаз або біопаливо. Це сприяє створенню стійкого енергетичного джерела та зменшенню використання нетрадиційних палив, що шкодять навколишньому середовищу. Крім того, енергетичне використання відходів допомагає уникнути нагромадження відходів на смітниках та зменшує викиди парникових газів.</a:t>
            </a:r>
            <a:endParaRPr lang="uk-UA" dirty="0"/>
          </a:p>
        </p:txBody>
      </p:sp>
    </p:spTree>
    <p:extLst>
      <p:ext uri="{BB962C8B-B14F-4D97-AF65-F5344CB8AC3E}">
        <p14:creationId xmlns:p14="http://schemas.microsoft.com/office/powerpoint/2010/main" val="1579292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Висновок</a:t>
            </a:r>
            <a:endParaRPr lang="uk-UA" dirty="0"/>
          </a:p>
        </p:txBody>
      </p:sp>
      <p:sp>
        <p:nvSpPr>
          <p:cNvPr id="3" name="Місце для вмісту 2"/>
          <p:cNvSpPr>
            <a:spLocks noGrp="1"/>
          </p:cNvSpPr>
          <p:nvPr>
            <p:ph idx="1"/>
          </p:nvPr>
        </p:nvSpPr>
        <p:spPr/>
        <p:txBody>
          <a:bodyPr/>
          <a:lstStyle/>
          <a:p>
            <a:r>
              <a:rPr lang="uk-UA" dirty="0"/>
              <a:t>Відходи можуть бути цінними ресурсами, які можна перетворити на доходи. Шляхи переробки відходів, такі як </a:t>
            </a:r>
            <a:r>
              <a:rPr lang="uk-UA" dirty="0" err="1"/>
              <a:t>рециклінг</a:t>
            </a:r>
            <a:r>
              <a:rPr lang="uk-UA" dirty="0"/>
              <a:t>, компостування та енергетичне використання, дозволяють зберігати природні ресурси, зменшувати забруднення навколишнього середовища та створювати стійкі енергетичні джерела. Залучення громади, урядових органів та бізнесу є важливим кроком у напрямку сталого управління відходами та перетворення їх в доходи.</a:t>
            </a: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74615" y="4206622"/>
            <a:ext cx="3164467" cy="2237388"/>
          </a:xfrm>
          <a:prstGeom prst="rect">
            <a:avLst/>
          </a:prstGeom>
        </p:spPr>
      </p:pic>
    </p:spTree>
    <p:extLst>
      <p:ext uri="{BB962C8B-B14F-4D97-AF65-F5344CB8AC3E}">
        <p14:creationId xmlns:p14="http://schemas.microsoft.com/office/powerpoint/2010/main" val="3091251513"/>
      </p:ext>
    </p:extLst>
  </p:cSld>
  <p:clrMapOvr>
    <a:masterClrMapping/>
  </p:clrMapOvr>
</p:sld>
</file>

<file path=ppt/theme/theme1.xml><?xml version="1.0" encoding="utf-8"?>
<a:theme xmlns:a="http://schemas.openxmlformats.org/drawingml/2006/main" name="Туман">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TM04033937[[fn=Туман]]</Template>
  <TotalTime>9</TotalTime>
  <Words>237</Words>
  <Application>Microsoft Office PowerPoint</Application>
  <PresentationFormat>Широкий екран</PresentationFormat>
  <Paragraphs>12</Paragraphs>
  <Slides>6</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6</vt:i4>
      </vt:variant>
    </vt:vector>
  </HeadingPairs>
  <TitlesOfParts>
    <vt:vector size="9" baseType="lpstr">
      <vt:lpstr>Arial</vt:lpstr>
      <vt:lpstr>Century Gothic</vt:lpstr>
      <vt:lpstr>Туман</vt:lpstr>
      <vt:lpstr>Відходи в доходи</vt:lpstr>
      <vt:lpstr>Привіт! Сьогодні ми говоритимемо про те, як відходи можуть перетворюватися на цінні ресурси і стати джерелом доходу. Давайте розглянемо цей захоплюючий концепт!</vt:lpstr>
      <vt:lpstr>Рециклінг</vt:lpstr>
      <vt:lpstr>Компостування</vt:lpstr>
      <vt:lpstr>Енергетичне використання</vt:lpstr>
      <vt:lpstr>Висновок</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Відходи в доходи</dc:title>
  <dc:creator>User</dc:creator>
  <cp:lastModifiedBy>User</cp:lastModifiedBy>
  <cp:revision>1</cp:revision>
  <dcterms:created xsi:type="dcterms:W3CDTF">2023-05-29T19:49:36Z</dcterms:created>
  <dcterms:modified xsi:type="dcterms:W3CDTF">2023-05-29T19:58:55Z</dcterms:modified>
</cp:coreProperties>
</file>