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69" r:id="rId6"/>
    <p:sldId id="270" r:id="rId7"/>
    <p:sldId id="273" r:id="rId8"/>
    <p:sldId id="274" r:id="rId9"/>
    <p:sldId id="275" r:id="rId10"/>
    <p:sldId id="264" r:id="rId11"/>
    <p:sldId id="258" r:id="rId12"/>
    <p:sldId id="259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8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134E6-DA44-431B-B1B6-D5A75F9CE31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1287AF5-ADF1-4A50-8D20-F23EE9B0ED5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ЗГАДАЄМО</a:t>
          </a:r>
          <a:endParaRPr lang="uk-UA" sz="14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6DA53C-EF90-4692-8408-1395580598EB}" type="parTrans" cxnId="{547592DF-C460-48A4-9E40-9C610D2697D0}">
      <dgm:prSet/>
      <dgm:spPr/>
      <dgm:t>
        <a:bodyPr/>
        <a:lstStyle/>
        <a:p>
          <a:endParaRPr lang="uk-UA"/>
        </a:p>
      </dgm:t>
    </dgm:pt>
    <dgm:pt modelId="{5323BCAF-45C6-4FA7-BDAB-F1DA9AA9FE4F}" type="sibTrans" cxnId="{547592DF-C460-48A4-9E40-9C610D2697D0}">
      <dgm:prSet/>
      <dgm:spPr/>
      <dgm:t>
        <a:bodyPr/>
        <a:lstStyle/>
        <a:p>
          <a:endParaRPr lang="uk-UA"/>
        </a:p>
      </dgm:t>
    </dgm:pt>
    <dgm:pt modelId="{29605CCD-B2D0-47F9-9C05-E6202D0D6F5B}">
      <dgm:prSet phldrT="[Текст]"/>
      <dgm:spPr>
        <a:solidFill>
          <a:srgbClr val="76F715"/>
        </a:solidFill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a</a:t>
          </a:r>
          <a:r>
            <a:rPr lang="en-US" baseline="30000">
              <a:solidFill>
                <a:sysClr val="windowText" lastClr="000000"/>
              </a:solidFill>
            </a:rPr>
            <a:t>-n</a:t>
          </a:r>
          <a:endParaRPr lang="uk-UA">
            <a:solidFill>
              <a:sysClr val="windowText" lastClr="000000"/>
            </a:solidFill>
          </a:endParaRPr>
        </a:p>
      </dgm:t>
    </dgm:pt>
    <dgm:pt modelId="{E83DAF65-BD35-4DCE-8FE2-EFA0024A1BC0}" type="parTrans" cxnId="{4118C161-1DB6-4070-A654-4AF516121DA2}">
      <dgm:prSet/>
      <dgm:spPr/>
      <dgm:t>
        <a:bodyPr/>
        <a:lstStyle/>
        <a:p>
          <a:endParaRPr lang="uk-UA"/>
        </a:p>
      </dgm:t>
    </dgm:pt>
    <dgm:pt modelId="{63B1E0BF-1380-4F79-B3B4-E87910D6F022}" type="sibTrans" cxnId="{4118C161-1DB6-4070-A654-4AF516121DA2}">
      <dgm:prSet/>
      <dgm:spPr/>
      <dgm:t>
        <a:bodyPr/>
        <a:lstStyle/>
        <a:p>
          <a:endParaRPr lang="uk-UA"/>
        </a:p>
      </dgm:t>
    </dgm:pt>
    <dgm:pt modelId="{8035DEED-8320-49C2-9233-D2ADE03098AF}">
      <dgm:prSet phldrT="[Текст]"/>
      <dgm:spPr>
        <a:solidFill>
          <a:srgbClr val="76F715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</a:t>
          </a:r>
          <a:r>
            <a:rPr lang="en-US" baseline="30000">
              <a:solidFill>
                <a:schemeClr val="tx1"/>
              </a:solidFill>
            </a:rPr>
            <a:t>1</a:t>
          </a:r>
          <a:endParaRPr lang="uk-UA">
            <a:solidFill>
              <a:schemeClr val="tx1"/>
            </a:solidFill>
          </a:endParaRPr>
        </a:p>
      </dgm:t>
    </dgm:pt>
    <dgm:pt modelId="{BD637859-9BC4-41A0-98D7-D328938D037D}" type="parTrans" cxnId="{303EA97B-2AA2-420D-9655-84C7285A6E4A}">
      <dgm:prSet/>
      <dgm:spPr/>
      <dgm:t>
        <a:bodyPr/>
        <a:lstStyle/>
        <a:p>
          <a:endParaRPr lang="uk-UA"/>
        </a:p>
      </dgm:t>
    </dgm:pt>
    <dgm:pt modelId="{9403FCE3-B2C8-4CA8-9F95-EF8E3FA66303}" type="sibTrans" cxnId="{303EA97B-2AA2-420D-9655-84C7285A6E4A}">
      <dgm:prSet/>
      <dgm:spPr/>
      <dgm:t>
        <a:bodyPr/>
        <a:lstStyle/>
        <a:p>
          <a:endParaRPr lang="uk-UA"/>
        </a:p>
      </dgm:t>
    </dgm:pt>
    <dgm:pt modelId="{890694D1-8BB6-43DB-8E83-4B9B4FB4AFF4}">
      <dgm:prSet phldrT="[Текст]" custT="1"/>
      <dgm:spPr>
        <a:solidFill>
          <a:srgbClr val="76F715"/>
        </a:solidFill>
      </dgm:spPr>
      <dgm:t>
        <a:bodyPr/>
        <a:lstStyle/>
        <a:p>
          <a:r>
            <a:rPr lang="uk-UA" sz="1600" b="1">
              <a:solidFill>
                <a:sysClr val="windowText" lastClr="000000"/>
              </a:solidFill>
            </a:rPr>
            <a:t>Ділення </a:t>
          </a:r>
        </a:p>
        <a:p>
          <a:r>
            <a:rPr lang="uk-UA" sz="1600" b="1">
              <a:solidFill>
                <a:sysClr val="windowText" lastClr="000000"/>
              </a:solidFill>
            </a:rPr>
            <a:t>степенів</a:t>
          </a:r>
        </a:p>
      </dgm:t>
    </dgm:pt>
    <dgm:pt modelId="{602310E0-B99F-424C-8A29-DF6C3ED0A2E9}" type="parTrans" cxnId="{9E6CAB67-BCFC-4ECC-AC9A-BBF4782D0A5E}">
      <dgm:prSet/>
      <dgm:spPr/>
      <dgm:t>
        <a:bodyPr/>
        <a:lstStyle/>
        <a:p>
          <a:endParaRPr lang="uk-UA"/>
        </a:p>
      </dgm:t>
    </dgm:pt>
    <dgm:pt modelId="{5B8B62F0-63C2-4CED-A5CF-C58DF8800FAA}" type="sibTrans" cxnId="{9E6CAB67-BCFC-4ECC-AC9A-BBF4782D0A5E}">
      <dgm:prSet/>
      <dgm:spPr/>
      <dgm:t>
        <a:bodyPr/>
        <a:lstStyle/>
        <a:p>
          <a:endParaRPr lang="uk-UA"/>
        </a:p>
      </dgm:t>
    </dgm:pt>
    <dgm:pt modelId="{F5BC0401-3A52-41E8-99C8-4B21E84CC277}">
      <dgm:prSet phldrT="[Текст]"/>
      <dgm:spPr>
        <a:solidFill>
          <a:srgbClr val="76F715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</a:t>
          </a:r>
          <a:r>
            <a:rPr lang="en-US" baseline="30000">
              <a:solidFill>
                <a:schemeClr val="tx1"/>
              </a:solidFill>
            </a:rPr>
            <a:t>0</a:t>
          </a:r>
          <a:endParaRPr lang="uk-UA">
            <a:solidFill>
              <a:schemeClr val="tx1"/>
            </a:solidFill>
          </a:endParaRPr>
        </a:p>
      </dgm:t>
    </dgm:pt>
    <dgm:pt modelId="{4EB8F63E-7FA0-41A7-A10E-8F0441B18002}" type="parTrans" cxnId="{40239115-A0A3-4AF6-9703-1A38EAB65779}">
      <dgm:prSet/>
      <dgm:spPr/>
      <dgm:t>
        <a:bodyPr/>
        <a:lstStyle/>
        <a:p>
          <a:endParaRPr lang="uk-UA"/>
        </a:p>
      </dgm:t>
    </dgm:pt>
    <dgm:pt modelId="{5182C905-F37E-442D-BCBC-AAF147EA6E65}" type="sibTrans" cxnId="{40239115-A0A3-4AF6-9703-1A38EAB65779}">
      <dgm:prSet/>
      <dgm:spPr/>
      <dgm:t>
        <a:bodyPr/>
        <a:lstStyle/>
        <a:p>
          <a:endParaRPr lang="uk-UA"/>
        </a:p>
      </dgm:t>
    </dgm:pt>
    <dgm:pt modelId="{A8BCC0C4-380F-4E51-96AC-6BC779E50064}">
      <dgm:prSet custT="1"/>
      <dgm:spPr>
        <a:solidFill>
          <a:srgbClr val="76F715"/>
        </a:solidFill>
      </dgm:spPr>
      <dgm:t>
        <a:bodyPr/>
        <a:lstStyle/>
        <a:p>
          <a:r>
            <a:rPr lang="uk-UA" sz="14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Піднесення  степеня  до  степеня</a:t>
          </a:r>
        </a:p>
      </dgm:t>
    </dgm:pt>
    <dgm:pt modelId="{9EA4ED4F-9BF9-493A-872C-A8F6A73145CE}" type="parTrans" cxnId="{5C5D9908-0ACB-4087-B549-B99A7718C878}">
      <dgm:prSet/>
      <dgm:spPr/>
      <dgm:t>
        <a:bodyPr/>
        <a:lstStyle/>
        <a:p>
          <a:endParaRPr lang="uk-UA"/>
        </a:p>
      </dgm:t>
    </dgm:pt>
    <dgm:pt modelId="{53B903A0-B4D0-4D94-8509-164CC42915C8}" type="sibTrans" cxnId="{5C5D9908-0ACB-4087-B549-B99A7718C878}">
      <dgm:prSet/>
      <dgm:spPr/>
      <dgm:t>
        <a:bodyPr/>
        <a:lstStyle/>
        <a:p>
          <a:endParaRPr lang="uk-UA"/>
        </a:p>
      </dgm:t>
    </dgm:pt>
    <dgm:pt modelId="{9FDC902E-59C6-45B8-8E54-31E33A0C1232}">
      <dgm:prSet custT="1"/>
      <dgm:spPr>
        <a:solidFill>
          <a:srgbClr val="76F715"/>
        </a:solidFill>
      </dgm:spPr>
      <dgm:t>
        <a:bodyPr/>
        <a:lstStyle/>
        <a:p>
          <a:r>
            <a:rPr lang="uk-UA" sz="14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Множення</a:t>
          </a:r>
        </a:p>
        <a:p>
          <a:r>
            <a:rPr lang="uk-UA" sz="14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степенів</a:t>
          </a:r>
        </a:p>
      </dgm:t>
    </dgm:pt>
    <dgm:pt modelId="{DA4466AC-E427-419F-A32B-D6A58D3FF5F3}" type="parTrans" cxnId="{A6524E6D-5415-4C8B-BE1B-4241D1B2798C}">
      <dgm:prSet/>
      <dgm:spPr/>
      <dgm:t>
        <a:bodyPr/>
        <a:lstStyle/>
        <a:p>
          <a:endParaRPr lang="uk-UA"/>
        </a:p>
      </dgm:t>
    </dgm:pt>
    <dgm:pt modelId="{CBBD3E6B-1593-4509-9AE4-FC9784DC3BF8}" type="sibTrans" cxnId="{A6524E6D-5415-4C8B-BE1B-4241D1B2798C}">
      <dgm:prSet/>
      <dgm:spPr/>
      <dgm:t>
        <a:bodyPr/>
        <a:lstStyle/>
        <a:p>
          <a:endParaRPr lang="uk-UA"/>
        </a:p>
      </dgm:t>
    </dgm:pt>
    <dgm:pt modelId="{2C7D8947-BDAB-4787-813E-7764D6B56D4E}">
      <dgm:prSet custT="1"/>
      <dgm:spPr>
        <a:solidFill>
          <a:srgbClr val="76F715"/>
        </a:solidFill>
      </dgm:spPr>
      <dgm:t>
        <a:bodyPr/>
        <a:lstStyle/>
        <a:p>
          <a:r>
            <a:rPr lang="uk-UA" sz="1200" b="1" dirty="0">
              <a:solidFill>
                <a:sysClr val="windowText" lastClr="000000"/>
              </a:solidFill>
            </a:rPr>
            <a:t>Піднесення  дробу  до  </a:t>
          </a:r>
          <a:r>
            <a:rPr lang="uk-UA" sz="1200" b="1" dirty="0" err="1">
              <a:solidFill>
                <a:sysClr val="windowText" lastClr="000000"/>
              </a:solidFill>
            </a:rPr>
            <a:t>степеня</a:t>
          </a:r>
          <a:endParaRPr lang="uk-UA" sz="1200" b="1" dirty="0">
            <a:solidFill>
              <a:sysClr val="windowText" lastClr="000000"/>
            </a:solidFill>
          </a:endParaRPr>
        </a:p>
      </dgm:t>
    </dgm:pt>
    <dgm:pt modelId="{40441593-5A2A-44EF-94A7-F93A653C56EC}" type="parTrans" cxnId="{207AB05C-B028-479C-ACA9-32E61B3E5D58}">
      <dgm:prSet/>
      <dgm:spPr/>
      <dgm:t>
        <a:bodyPr/>
        <a:lstStyle/>
        <a:p>
          <a:endParaRPr lang="uk-UA"/>
        </a:p>
      </dgm:t>
    </dgm:pt>
    <dgm:pt modelId="{452AAEDE-4D0F-4FC8-ABE4-C2D10E37C386}" type="sibTrans" cxnId="{207AB05C-B028-479C-ACA9-32E61B3E5D58}">
      <dgm:prSet/>
      <dgm:spPr/>
      <dgm:t>
        <a:bodyPr/>
        <a:lstStyle/>
        <a:p>
          <a:endParaRPr lang="uk-UA"/>
        </a:p>
      </dgm:t>
    </dgm:pt>
    <dgm:pt modelId="{491C7539-EF65-4C6E-B411-73A03B6B26DA}">
      <dgm:prSet custT="1"/>
      <dgm:spPr>
        <a:solidFill>
          <a:srgbClr val="76F715"/>
        </a:solidFill>
      </dgm:spPr>
      <dgm:t>
        <a:bodyPr/>
        <a:lstStyle/>
        <a:p>
          <a:r>
            <a:rPr lang="uk-UA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Піднесення  добутку  до  </a:t>
          </a:r>
          <a:r>
            <a:rPr lang="uk-UA" sz="1400" b="1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степеня</a:t>
          </a:r>
          <a:endParaRPr lang="uk-UA" sz="1600" b="1" dirty="0">
            <a:solidFill>
              <a:sysClr val="windowText" lastClr="000000"/>
            </a:solidFill>
          </a:endParaRPr>
        </a:p>
      </dgm:t>
    </dgm:pt>
    <dgm:pt modelId="{C2671FFA-F8B1-4BE7-98A9-8FD1C22B0A07}" type="parTrans" cxnId="{9FD2E282-A0D0-4E31-ADD1-F6D9F5BB6B09}">
      <dgm:prSet/>
      <dgm:spPr/>
      <dgm:t>
        <a:bodyPr/>
        <a:lstStyle/>
        <a:p>
          <a:endParaRPr lang="uk-UA"/>
        </a:p>
      </dgm:t>
    </dgm:pt>
    <dgm:pt modelId="{F31B34CF-4470-40D9-B2AA-0A8C4956E17E}" type="sibTrans" cxnId="{9FD2E282-A0D0-4E31-ADD1-F6D9F5BB6B09}">
      <dgm:prSet/>
      <dgm:spPr/>
      <dgm:t>
        <a:bodyPr/>
        <a:lstStyle/>
        <a:p>
          <a:endParaRPr lang="uk-UA"/>
        </a:p>
      </dgm:t>
    </dgm:pt>
    <dgm:pt modelId="{12DB3FE2-1542-4972-88E7-5CD9E19B141D}" type="pres">
      <dgm:prSet presAssocID="{A03134E6-DA44-431B-B1B6-D5A75F9CE3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116A143-58D7-4783-8007-BDEAB805A75C}" type="pres">
      <dgm:prSet presAssocID="{D1287AF5-ADF1-4A50-8D20-F23EE9B0ED55}" presName="centerShape" presStyleLbl="node0" presStyleIdx="0" presStyleCnt="1" custLinFactNeighborX="-972" custLinFactNeighborY="-418"/>
      <dgm:spPr/>
      <dgm:t>
        <a:bodyPr/>
        <a:lstStyle/>
        <a:p>
          <a:endParaRPr lang="uk-UA"/>
        </a:p>
      </dgm:t>
    </dgm:pt>
    <dgm:pt modelId="{5893E65B-6105-45C9-ABA8-0D62F0555902}" type="pres">
      <dgm:prSet presAssocID="{E83DAF65-BD35-4DCE-8FE2-EFA0024A1BC0}" presName="parTrans" presStyleLbl="sibTrans2D1" presStyleIdx="0" presStyleCnt="8"/>
      <dgm:spPr/>
      <dgm:t>
        <a:bodyPr/>
        <a:lstStyle/>
        <a:p>
          <a:endParaRPr lang="uk-UA"/>
        </a:p>
      </dgm:t>
    </dgm:pt>
    <dgm:pt modelId="{73CAD850-CF06-42D7-8C92-CB7FCF5AE9A9}" type="pres">
      <dgm:prSet presAssocID="{E83DAF65-BD35-4DCE-8FE2-EFA0024A1BC0}" presName="connectorText" presStyleLbl="sibTrans2D1" presStyleIdx="0" presStyleCnt="8"/>
      <dgm:spPr/>
      <dgm:t>
        <a:bodyPr/>
        <a:lstStyle/>
        <a:p>
          <a:endParaRPr lang="uk-UA"/>
        </a:p>
      </dgm:t>
    </dgm:pt>
    <dgm:pt modelId="{E0847FAB-B546-4669-9851-9B8F539AABB2}" type="pres">
      <dgm:prSet presAssocID="{29605CCD-B2D0-47F9-9C05-E6202D0D6F5B}" presName="node" presStyleLbl="node1" presStyleIdx="0" presStyleCnt="8" custRadScaleRad="950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EF0E6F-EA3D-4BFA-A0BC-EBD8CF594F55}" type="pres">
      <dgm:prSet presAssocID="{BD637859-9BC4-41A0-98D7-D328938D037D}" presName="parTrans" presStyleLbl="sibTrans2D1" presStyleIdx="1" presStyleCnt="8"/>
      <dgm:spPr/>
      <dgm:t>
        <a:bodyPr/>
        <a:lstStyle/>
        <a:p>
          <a:endParaRPr lang="uk-UA"/>
        </a:p>
      </dgm:t>
    </dgm:pt>
    <dgm:pt modelId="{67782ECC-589F-47E0-A186-A346D17FBDFA}" type="pres">
      <dgm:prSet presAssocID="{BD637859-9BC4-41A0-98D7-D328938D037D}" presName="connectorText" presStyleLbl="sibTrans2D1" presStyleIdx="1" presStyleCnt="8"/>
      <dgm:spPr/>
      <dgm:t>
        <a:bodyPr/>
        <a:lstStyle/>
        <a:p>
          <a:endParaRPr lang="uk-UA"/>
        </a:p>
      </dgm:t>
    </dgm:pt>
    <dgm:pt modelId="{2114CB57-C94B-4509-8285-63B09A005D40}" type="pres">
      <dgm:prSet presAssocID="{8035DEED-8320-49C2-9233-D2ADE03098AF}" presName="node" presStyleLbl="node1" presStyleIdx="1" presStyleCnt="8" custRadScaleRad="101183" custRadScaleInc="-14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5A42E1-EBC2-4373-BCCD-D46D90F31FD5}" type="pres">
      <dgm:prSet presAssocID="{40441593-5A2A-44EF-94A7-F93A653C56EC}" presName="parTrans" presStyleLbl="sibTrans2D1" presStyleIdx="2" presStyleCnt="8"/>
      <dgm:spPr/>
      <dgm:t>
        <a:bodyPr/>
        <a:lstStyle/>
        <a:p>
          <a:endParaRPr lang="uk-UA"/>
        </a:p>
      </dgm:t>
    </dgm:pt>
    <dgm:pt modelId="{4EF01742-F69D-48FB-B3AF-8A296F110064}" type="pres">
      <dgm:prSet presAssocID="{40441593-5A2A-44EF-94A7-F93A653C56EC}" presName="connectorText" presStyleLbl="sibTrans2D1" presStyleIdx="2" presStyleCnt="8"/>
      <dgm:spPr/>
      <dgm:t>
        <a:bodyPr/>
        <a:lstStyle/>
        <a:p>
          <a:endParaRPr lang="uk-UA"/>
        </a:p>
      </dgm:t>
    </dgm:pt>
    <dgm:pt modelId="{4F7CE31A-65CB-440D-BC07-63C16502FA84}" type="pres">
      <dgm:prSet presAssocID="{2C7D8947-BDAB-4787-813E-7764D6B56D4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DE1402-4BDC-4FD2-94B4-846D2171AB5A}" type="pres">
      <dgm:prSet presAssocID="{C2671FFA-F8B1-4BE7-98A9-8FD1C22B0A07}" presName="parTrans" presStyleLbl="sibTrans2D1" presStyleIdx="3" presStyleCnt="8"/>
      <dgm:spPr/>
      <dgm:t>
        <a:bodyPr/>
        <a:lstStyle/>
        <a:p>
          <a:endParaRPr lang="uk-UA"/>
        </a:p>
      </dgm:t>
    </dgm:pt>
    <dgm:pt modelId="{1C2D48C8-1F3C-4ACE-99F9-5B412135AE55}" type="pres">
      <dgm:prSet presAssocID="{C2671FFA-F8B1-4BE7-98A9-8FD1C22B0A07}" presName="connectorText" presStyleLbl="sibTrans2D1" presStyleIdx="3" presStyleCnt="8"/>
      <dgm:spPr/>
      <dgm:t>
        <a:bodyPr/>
        <a:lstStyle/>
        <a:p>
          <a:endParaRPr lang="uk-UA"/>
        </a:p>
      </dgm:t>
    </dgm:pt>
    <dgm:pt modelId="{CFAFDEDD-2291-46BC-B6B7-C8D1D2D94BD4}" type="pres">
      <dgm:prSet presAssocID="{491C7539-EF65-4C6E-B411-73A03B6B26D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B0FEC5-F511-4B4F-99BC-934064E3D388}" type="pres">
      <dgm:prSet presAssocID="{DA4466AC-E427-419F-A32B-D6A58D3FF5F3}" presName="parTrans" presStyleLbl="sibTrans2D1" presStyleIdx="4" presStyleCnt="8"/>
      <dgm:spPr/>
      <dgm:t>
        <a:bodyPr/>
        <a:lstStyle/>
        <a:p>
          <a:endParaRPr lang="uk-UA"/>
        </a:p>
      </dgm:t>
    </dgm:pt>
    <dgm:pt modelId="{F0E1D97B-AF9B-4B95-A6EE-2A10E7A54C58}" type="pres">
      <dgm:prSet presAssocID="{DA4466AC-E427-419F-A32B-D6A58D3FF5F3}" presName="connectorText" presStyleLbl="sibTrans2D1" presStyleIdx="4" presStyleCnt="8"/>
      <dgm:spPr/>
      <dgm:t>
        <a:bodyPr/>
        <a:lstStyle/>
        <a:p>
          <a:endParaRPr lang="uk-UA"/>
        </a:p>
      </dgm:t>
    </dgm:pt>
    <dgm:pt modelId="{9E9C2D4A-A4C3-4348-BC2A-5EE1B254F5EF}" type="pres">
      <dgm:prSet presAssocID="{9FDC902E-59C6-45B8-8E54-31E33A0C1232}" presName="node" presStyleLbl="node1" presStyleIdx="4" presStyleCnt="8" custRadScaleRad="95638" custRadScaleInc="-32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D4C5EC-6FE7-4353-A38A-CD9E6F7F8585}" type="pres">
      <dgm:prSet presAssocID="{602310E0-B99F-424C-8A29-DF6C3ED0A2E9}" presName="parTrans" presStyleLbl="sibTrans2D1" presStyleIdx="5" presStyleCnt="8"/>
      <dgm:spPr/>
      <dgm:t>
        <a:bodyPr/>
        <a:lstStyle/>
        <a:p>
          <a:endParaRPr lang="uk-UA"/>
        </a:p>
      </dgm:t>
    </dgm:pt>
    <dgm:pt modelId="{EB0958CF-7382-47D9-B5F6-A06E16D46B94}" type="pres">
      <dgm:prSet presAssocID="{602310E0-B99F-424C-8A29-DF6C3ED0A2E9}" presName="connectorText" presStyleLbl="sibTrans2D1" presStyleIdx="5" presStyleCnt="8"/>
      <dgm:spPr/>
      <dgm:t>
        <a:bodyPr/>
        <a:lstStyle/>
        <a:p>
          <a:endParaRPr lang="uk-UA"/>
        </a:p>
      </dgm:t>
    </dgm:pt>
    <dgm:pt modelId="{BF500457-CA67-4D1F-8FE0-6FD7E545D65C}" type="pres">
      <dgm:prSet presAssocID="{890694D1-8BB6-43DB-8E83-4B9B4FB4AFF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1B3C64-9148-4C2F-9E74-970F82CE0B8C}" type="pres">
      <dgm:prSet presAssocID="{9EA4ED4F-9BF9-493A-872C-A8F6A73145CE}" presName="parTrans" presStyleLbl="sibTrans2D1" presStyleIdx="6" presStyleCnt="8"/>
      <dgm:spPr/>
      <dgm:t>
        <a:bodyPr/>
        <a:lstStyle/>
        <a:p>
          <a:endParaRPr lang="uk-UA"/>
        </a:p>
      </dgm:t>
    </dgm:pt>
    <dgm:pt modelId="{007D7728-B188-49CE-86FB-E4273DD60611}" type="pres">
      <dgm:prSet presAssocID="{9EA4ED4F-9BF9-493A-872C-A8F6A73145CE}" presName="connectorText" presStyleLbl="sibTrans2D1" presStyleIdx="6" presStyleCnt="8"/>
      <dgm:spPr/>
      <dgm:t>
        <a:bodyPr/>
        <a:lstStyle/>
        <a:p>
          <a:endParaRPr lang="uk-UA"/>
        </a:p>
      </dgm:t>
    </dgm:pt>
    <dgm:pt modelId="{085F2ADD-B5C4-46D1-9659-B96C4ECD3CC6}" type="pres">
      <dgm:prSet presAssocID="{A8BCC0C4-380F-4E51-96AC-6BC779E5006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5EBB40-7AC2-4E93-A0E4-C93DDFF75661}" type="pres">
      <dgm:prSet presAssocID="{4EB8F63E-7FA0-41A7-A10E-8F0441B18002}" presName="parTrans" presStyleLbl="sibTrans2D1" presStyleIdx="7" presStyleCnt="8"/>
      <dgm:spPr/>
      <dgm:t>
        <a:bodyPr/>
        <a:lstStyle/>
        <a:p>
          <a:endParaRPr lang="uk-UA"/>
        </a:p>
      </dgm:t>
    </dgm:pt>
    <dgm:pt modelId="{E72C834A-8084-4526-A9E9-4F01AF431C3E}" type="pres">
      <dgm:prSet presAssocID="{4EB8F63E-7FA0-41A7-A10E-8F0441B18002}" presName="connectorText" presStyleLbl="sibTrans2D1" presStyleIdx="7" presStyleCnt="8"/>
      <dgm:spPr/>
      <dgm:t>
        <a:bodyPr/>
        <a:lstStyle/>
        <a:p>
          <a:endParaRPr lang="uk-UA"/>
        </a:p>
      </dgm:t>
    </dgm:pt>
    <dgm:pt modelId="{E43D30C7-F509-4FED-ABED-1F65C4171FEB}" type="pres">
      <dgm:prSet presAssocID="{F5BC0401-3A52-41E8-99C8-4B21E84CC27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D42C6BA-C0FB-4FA9-B47D-DA13BC05022F}" type="presOf" srcId="{602310E0-B99F-424C-8A29-DF6C3ED0A2E9}" destId="{96D4C5EC-6FE7-4353-A38A-CD9E6F7F8585}" srcOrd="0" destOrd="0" presId="urn:microsoft.com/office/officeart/2005/8/layout/radial5"/>
    <dgm:cxn modelId="{F5879736-5E20-4278-A19E-567B5775D5B3}" type="presOf" srcId="{C2671FFA-F8B1-4BE7-98A9-8FD1C22B0A07}" destId="{CCDE1402-4BDC-4FD2-94B4-846D2171AB5A}" srcOrd="0" destOrd="0" presId="urn:microsoft.com/office/officeart/2005/8/layout/radial5"/>
    <dgm:cxn modelId="{43C0E7F0-F1AF-4261-BEC0-17D5541FDE90}" type="presOf" srcId="{DA4466AC-E427-419F-A32B-D6A58D3FF5F3}" destId="{F0E1D97B-AF9B-4B95-A6EE-2A10E7A54C58}" srcOrd="1" destOrd="0" presId="urn:microsoft.com/office/officeart/2005/8/layout/radial5"/>
    <dgm:cxn modelId="{547592DF-C460-48A4-9E40-9C610D2697D0}" srcId="{A03134E6-DA44-431B-B1B6-D5A75F9CE319}" destId="{D1287AF5-ADF1-4A50-8D20-F23EE9B0ED55}" srcOrd="0" destOrd="0" parTransId="{016DA53C-EF90-4692-8408-1395580598EB}" sibTransId="{5323BCAF-45C6-4FA7-BDAB-F1DA9AA9FE4F}"/>
    <dgm:cxn modelId="{2BE4ECF5-27CC-4D5E-874D-5794A0246142}" type="presOf" srcId="{4EB8F63E-7FA0-41A7-A10E-8F0441B18002}" destId="{015EBB40-7AC2-4E93-A0E4-C93DDFF75661}" srcOrd="0" destOrd="0" presId="urn:microsoft.com/office/officeart/2005/8/layout/radial5"/>
    <dgm:cxn modelId="{207AB05C-B028-479C-ACA9-32E61B3E5D58}" srcId="{D1287AF5-ADF1-4A50-8D20-F23EE9B0ED55}" destId="{2C7D8947-BDAB-4787-813E-7764D6B56D4E}" srcOrd="2" destOrd="0" parTransId="{40441593-5A2A-44EF-94A7-F93A653C56EC}" sibTransId="{452AAEDE-4D0F-4FC8-ABE4-C2D10E37C386}"/>
    <dgm:cxn modelId="{996798C8-24EE-4DC7-9FC2-7A946457E1FC}" type="presOf" srcId="{2C7D8947-BDAB-4787-813E-7764D6B56D4E}" destId="{4F7CE31A-65CB-440D-BC07-63C16502FA84}" srcOrd="0" destOrd="0" presId="urn:microsoft.com/office/officeart/2005/8/layout/radial5"/>
    <dgm:cxn modelId="{E35DC760-8F54-4F1C-A9D3-3695B796CE55}" type="presOf" srcId="{40441593-5A2A-44EF-94A7-F93A653C56EC}" destId="{4EF01742-F69D-48FB-B3AF-8A296F110064}" srcOrd="1" destOrd="0" presId="urn:microsoft.com/office/officeart/2005/8/layout/radial5"/>
    <dgm:cxn modelId="{0CD36635-1FA0-4D13-8989-EA960CDDAD3E}" type="presOf" srcId="{BD637859-9BC4-41A0-98D7-D328938D037D}" destId="{A7EF0E6F-EA3D-4BFA-A0BC-EBD8CF594F55}" srcOrd="0" destOrd="0" presId="urn:microsoft.com/office/officeart/2005/8/layout/radial5"/>
    <dgm:cxn modelId="{BE481A11-2FA9-4840-9356-692C13EA555A}" type="presOf" srcId="{E83DAF65-BD35-4DCE-8FE2-EFA0024A1BC0}" destId="{5893E65B-6105-45C9-ABA8-0D62F0555902}" srcOrd="0" destOrd="0" presId="urn:microsoft.com/office/officeart/2005/8/layout/radial5"/>
    <dgm:cxn modelId="{28B5907F-C4F3-48EA-8E49-CFE10BCFCDB0}" type="presOf" srcId="{4EB8F63E-7FA0-41A7-A10E-8F0441B18002}" destId="{E72C834A-8084-4526-A9E9-4F01AF431C3E}" srcOrd="1" destOrd="0" presId="urn:microsoft.com/office/officeart/2005/8/layout/radial5"/>
    <dgm:cxn modelId="{E1842644-F853-44BB-A245-ADDE20711F69}" type="presOf" srcId="{C2671FFA-F8B1-4BE7-98A9-8FD1C22B0A07}" destId="{1C2D48C8-1F3C-4ACE-99F9-5B412135AE55}" srcOrd="1" destOrd="0" presId="urn:microsoft.com/office/officeart/2005/8/layout/radial5"/>
    <dgm:cxn modelId="{4118C161-1DB6-4070-A654-4AF516121DA2}" srcId="{D1287AF5-ADF1-4A50-8D20-F23EE9B0ED55}" destId="{29605CCD-B2D0-47F9-9C05-E6202D0D6F5B}" srcOrd="0" destOrd="0" parTransId="{E83DAF65-BD35-4DCE-8FE2-EFA0024A1BC0}" sibTransId="{63B1E0BF-1380-4F79-B3B4-E87910D6F022}"/>
    <dgm:cxn modelId="{7A1A9370-BAAB-4153-B182-ED3C1A6A3451}" type="presOf" srcId="{D1287AF5-ADF1-4A50-8D20-F23EE9B0ED55}" destId="{4116A143-58D7-4783-8007-BDEAB805A75C}" srcOrd="0" destOrd="0" presId="urn:microsoft.com/office/officeart/2005/8/layout/radial5"/>
    <dgm:cxn modelId="{57CF7723-E49C-4EAD-91FB-FF6870BD42B1}" type="presOf" srcId="{F5BC0401-3A52-41E8-99C8-4B21E84CC277}" destId="{E43D30C7-F509-4FED-ABED-1F65C4171FEB}" srcOrd="0" destOrd="0" presId="urn:microsoft.com/office/officeart/2005/8/layout/radial5"/>
    <dgm:cxn modelId="{D00372A5-FEC9-4CC2-997A-772D7C1928F2}" type="presOf" srcId="{9FDC902E-59C6-45B8-8E54-31E33A0C1232}" destId="{9E9C2D4A-A4C3-4348-BC2A-5EE1B254F5EF}" srcOrd="0" destOrd="0" presId="urn:microsoft.com/office/officeart/2005/8/layout/radial5"/>
    <dgm:cxn modelId="{9FD2E282-A0D0-4E31-ADD1-F6D9F5BB6B09}" srcId="{D1287AF5-ADF1-4A50-8D20-F23EE9B0ED55}" destId="{491C7539-EF65-4C6E-B411-73A03B6B26DA}" srcOrd="3" destOrd="0" parTransId="{C2671FFA-F8B1-4BE7-98A9-8FD1C22B0A07}" sibTransId="{F31B34CF-4470-40D9-B2AA-0A8C4956E17E}"/>
    <dgm:cxn modelId="{96304052-63C0-4DBC-9AE9-804F7B8582C3}" type="presOf" srcId="{890694D1-8BB6-43DB-8E83-4B9B4FB4AFF4}" destId="{BF500457-CA67-4D1F-8FE0-6FD7E545D65C}" srcOrd="0" destOrd="0" presId="urn:microsoft.com/office/officeart/2005/8/layout/radial5"/>
    <dgm:cxn modelId="{EB8A812A-80EC-4352-84DC-E454D3DAC5DF}" type="presOf" srcId="{BD637859-9BC4-41A0-98D7-D328938D037D}" destId="{67782ECC-589F-47E0-A186-A346D17FBDFA}" srcOrd="1" destOrd="0" presId="urn:microsoft.com/office/officeart/2005/8/layout/radial5"/>
    <dgm:cxn modelId="{DA771BD9-A691-4D8B-8DD8-A74A3200AC8C}" type="presOf" srcId="{29605CCD-B2D0-47F9-9C05-E6202D0D6F5B}" destId="{E0847FAB-B546-4669-9851-9B8F539AABB2}" srcOrd="0" destOrd="0" presId="urn:microsoft.com/office/officeart/2005/8/layout/radial5"/>
    <dgm:cxn modelId="{5FF01668-D0B8-4BE4-9F3D-04E0D676F2D4}" type="presOf" srcId="{E83DAF65-BD35-4DCE-8FE2-EFA0024A1BC0}" destId="{73CAD850-CF06-42D7-8C92-CB7FCF5AE9A9}" srcOrd="1" destOrd="0" presId="urn:microsoft.com/office/officeart/2005/8/layout/radial5"/>
    <dgm:cxn modelId="{327B285B-8DAE-4121-AA5B-458879C66C31}" type="presOf" srcId="{40441593-5A2A-44EF-94A7-F93A653C56EC}" destId="{925A42E1-EBC2-4373-BCCD-D46D90F31FD5}" srcOrd="0" destOrd="0" presId="urn:microsoft.com/office/officeart/2005/8/layout/radial5"/>
    <dgm:cxn modelId="{0A5A5B68-23E4-4B03-8810-C7AB55823A77}" type="presOf" srcId="{A8BCC0C4-380F-4E51-96AC-6BC779E50064}" destId="{085F2ADD-B5C4-46D1-9659-B96C4ECD3CC6}" srcOrd="0" destOrd="0" presId="urn:microsoft.com/office/officeart/2005/8/layout/radial5"/>
    <dgm:cxn modelId="{5305A722-6A51-4E0C-A08F-6F322DA190E0}" type="presOf" srcId="{602310E0-B99F-424C-8A29-DF6C3ED0A2E9}" destId="{EB0958CF-7382-47D9-B5F6-A06E16D46B94}" srcOrd="1" destOrd="0" presId="urn:microsoft.com/office/officeart/2005/8/layout/radial5"/>
    <dgm:cxn modelId="{9E6CAB67-BCFC-4ECC-AC9A-BBF4782D0A5E}" srcId="{D1287AF5-ADF1-4A50-8D20-F23EE9B0ED55}" destId="{890694D1-8BB6-43DB-8E83-4B9B4FB4AFF4}" srcOrd="5" destOrd="0" parTransId="{602310E0-B99F-424C-8A29-DF6C3ED0A2E9}" sibTransId="{5B8B62F0-63C2-4CED-A5CF-C58DF8800FAA}"/>
    <dgm:cxn modelId="{AA7FECB9-5E22-41FE-9ACE-A6BB2D3851A2}" type="presOf" srcId="{9EA4ED4F-9BF9-493A-872C-A8F6A73145CE}" destId="{651B3C64-9148-4C2F-9E74-970F82CE0B8C}" srcOrd="0" destOrd="0" presId="urn:microsoft.com/office/officeart/2005/8/layout/radial5"/>
    <dgm:cxn modelId="{17F8ECFE-6C88-4EB4-9834-28E2D511DE7B}" type="presOf" srcId="{DA4466AC-E427-419F-A32B-D6A58D3FF5F3}" destId="{28B0FEC5-F511-4B4F-99BC-934064E3D388}" srcOrd="0" destOrd="0" presId="urn:microsoft.com/office/officeart/2005/8/layout/radial5"/>
    <dgm:cxn modelId="{AB0C7B97-4AB8-4793-B437-27762E5AD083}" type="presOf" srcId="{491C7539-EF65-4C6E-B411-73A03B6B26DA}" destId="{CFAFDEDD-2291-46BC-B6B7-C8D1D2D94BD4}" srcOrd="0" destOrd="0" presId="urn:microsoft.com/office/officeart/2005/8/layout/radial5"/>
    <dgm:cxn modelId="{A6524E6D-5415-4C8B-BE1B-4241D1B2798C}" srcId="{D1287AF5-ADF1-4A50-8D20-F23EE9B0ED55}" destId="{9FDC902E-59C6-45B8-8E54-31E33A0C1232}" srcOrd="4" destOrd="0" parTransId="{DA4466AC-E427-419F-A32B-D6A58D3FF5F3}" sibTransId="{CBBD3E6B-1593-4509-9AE4-FC9784DC3BF8}"/>
    <dgm:cxn modelId="{5C5D9908-0ACB-4087-B549-B99A7718C878}" srcId="{D1287AF5-ADF1-4A50-8D20-F23EE9B0ED55}" destId="{A8BCC0C4-380F-4E51-96AC-6BC779E50064}" srcOrd="6" destOrd="0" parTransId="{9EA4ED4F-9BF9-493A-872C-A8F6A73145CE}" sibTransId="{53B903A0-B4D0-4D94-8509-164CC42915C8}"/>
    <dgm:cxn modelId="{40239115-A0A3-4AF6-9703-1A38EAB65779}" srcId="{D1287AF5-ADF1-4A50-8D20-F23EE9B0ED55}" destId="{F5BC0401-3A52-41E8-99C8-4B21E84CC277}" srcOrd="7" destOrd="0" parTransId="{4EB8F63E-7FA0-41A7-A10E-8F0441B18002}" sibTransId="{5182C905-F37E-442D-BCBC-AAF147EA6E65}"/>
    <dgm:cxn modelId="{013C96BF-34AA-4258-A8E3-23BA0EE28D26}" type="presOf" srcId="{A03134E6-DA44-431B-B1B6-D5A75F9CE319}" destId="{12DB3FE2-1542-4972-88E7-5CD9E19B141D}" srcOrd="0" destOrd="0" presId="urn:microsoft.com/office/officeart/2005/8/layout/radial5"/>
    <dgm:cxn modelId="{578D9881-FBED-4450-ACDE-03957A0445FD}" type="presOf" srcId="{9EA4ED4F-9BF9-493A-872C-A8F6A73145CE}" destId="{007D7728-B188-49CE-86FB-E4273DD60611}" srcOrd="1" destOrd="0" presId="urn:microsoft.com/office/officeart/2005/8/layout/radial5"/>
    <dgm:cxn modelId="{303EA97B-2AA2-420D-9655-84C7285A6E4A}" srcId="{D1287AF5-ADF1-4A50-8D20-F23EE9B0ED55}" destId="{8035DEED-8320-49C2-9233-D2ADE03098AF}" srcOrd="1" destOrd="0" parTransId="{BD637859-9BC4-41A0-98D7-D328938D037D}" sibTransId="{9403FCE3-B2C8-4CA8-9F95-EF8E3FA66303}"/>
    <dgm:cxn modelId="{A7D260FB-5CED-42D3-BD97-7F63EA95A698}" type="presOf" srcId="{8035DEED-8320-49C2-9233-D2ADE03098AF}" destId="{2114CB57-C94B-4509-8285-63B09A005D40}" srcOrd="0" destOrd="0" presId="urn:microsoft.com/office/officeart/2005/8/layout/radial5"/>
    <dgm:cxn modelId="{A2049F1F-DCC9-416E-B7D7-6A711E2323A1}" type="presParOf" srcId="{12DB3FE2-1542-4972-88E7-5CD9E19B141D}" destId="{4116A143-58D7-4783-8007-BDEAB805A75C}" srcOrd="0" destOrd="0" presId="urn:microsoft.com/office/officeart/2005/8/layout/radial5"/>
    <dgm:cxn modelId="{0592D0D7-D8D0-49C5-B418-11B77C18B63E}" type="presParOf" srcId="{12DB3FE2-1542-4972-88E7-5CD9E19B141D}" destId="{5893E65B-6105-45C9-ABA8-0D62F0555902}" srcOrd="1" destOrd="0" presId="urn:microsoft.com/office/officeart/2005/8/layout/radial5"/>
    <dgm:cxn modelId="{1F3A5D1D-6A59-4529-915B-BB7D2C7C0948}" type="presParOf" srcId="{5893E65B-6105-45C9-ABA8-0D62F0555902}" destId="{73CAD850-CF06-42D7-8C92-CB7FCF5AE9A9}" srcOrd="0" destOrd="0" presId="urn:microsoft.com/office/officeart/2005/8/layout/radial5"/>
    <dgm:cxn modelId="{9FA0910E-B767-4C64-866F-4BE4887FC3DD}" type="presParOf" srcId="{12DB3FE2-1542-4972-88E7-5CD9E19B141D}" destId="{E0847FAB-B546-4669-9851-9B8F539AABB2}" srcOrd="2" destOrd="0" presId="urn:microsoft.com/office/officeart/2005/8/layout/radial5"/>
    <dgm:cxn modelId="{649A3E38-22FF-4AA8-A227-B707A22BF2F2}" type="presParOf" srcId="{12DB3FE2-1542-4972-88E7-5CD9E19B141D}" destId="{A7EF0E6F-EA3D-4BFA-A0BC-EBD8CF594F55}" srcOrd="3" destOrd="0" presId="urn:microsoft.com/office/officeart/2005/8/layout/radial5"/>
    <dgm:cxn modelId="{1E835081-D48D-4ED9-BC92-113F83C7486D}" type="presParOf" srcId="{A7EF0E6F-EA3D-4BFA-A0BC-EBD8CF594F55}" destId="{67782ECC-589F-47E0-A186-A346D17FBDFA}" srcOrd="0" destOrd="0" presId="urn:microsoft.com/office/officeart/2005/8/layout/radial5"/>
    <dgm:cxn modelId="{1B4C5864-C4AC-4F2A-B3DD-FD7434AAB7EF}" type="presParOf" srcId="{12DB3FE2-1542-4972-88E7-5CD9E19B141D}" destId="{2114CB57-C94B-4509-8285-63B09A005D40}" srcOrd="4" destOrd="0" presId="urn:microsoft.com/office/officeart/2005/8/layout/radial5"/>
    <dgm:cxn modelId="{603B8BEC-8FE9-4368-8430-DE43315015F0}" type="presParOf" srcId="{12DB3FE2-1542-4972-88E7-5CD9E19B141D}" destId="{925A42E1-EBC2-4373-BCCD-D46D90F31FD5}" srcOrd="5" destOrd="0" presId="urn:microsoft.com/office/officeart/2005/8/layout/radial5"/>
    <dgm:cxn modelId="{8367828B-11B9-4791-ABCF-A6F918853161}" type="presParOf" srcId="{925A42E1-EBC2-4373-BCCD-D46D90F31FD5}" destId="{4EF01742-F69D-48FB-B3AF-8A296F110064}" srcOrd="0" destOrd="0" presId="urn:microsoft.com/office/officeart/2005/8/layout/radial5"/>
    <dgm:cxn modelId="{74A311D8-83D5-4A76-8F2D-6587CFC4D9C2}" type="presParOf" srcId="{12DB3FE2-1542-4972-88E7-5CD9E19B141D}" destId="{4F7CE31A-65CB-440D-BC07-63C16502FA84}" srcOrd="6" destOrd="0" presId="urn:microsoft.com/office/officeart/2005/8/layout/radial5"/>
    <dgm:cxn modelId="{74F2596F-41FD-4F37-AC20-E29454569703}" type="presParOf" srcId="{12DB3FE2-1542-4972-88E7-5CD9E19B141D}" destId="{CCDE1402-4BDC-4FD2-94B4-846D2171AB5A}" srcOrd="7" destOrd="0" presId="urn:microsoft.com/office/officeart/2005/8/layout/radial5"/>
    <dgm:cxn modelId="{D00133A8-80F4-4319-8A78-301F0317A23B}" type="presParOf" srcId="{CCDE1402-4BDC-4FD2-94B4-846D2171AB5A}" destId="{1C2D48C8-1F3C-4ACE-99F9-5B412135AE55}" srcOrd="0" destOrd="0" presId="urn:microsoft.com/office/officeart/2005/8/layout/radial5"/>
    <dgm:cxn modelId="{2EFF9F75-8D1D-46EE-B491-295756EA8207}" type="presParOf" srcId="{12DB3FE2-1542-4972-88E7-5CD9E19B141D}" destId="{CFAFDEDD-2291-46BC-B6B7-C8D1D2D94BD4}" srcOrd="8" destOrd="0" presId="urn:microsoft.com/office/officeart/2005/8/layout/radial5"/>
    <dgm:cxn modelId="{42E4CAC1-2EFD-4A40-8081-1D7C7D3203A2}" type="presParOf" srcId="{12DB3FE2-1542-4972-88E7-5CD9E19B141D}" destId="{28B0FEC5-F511-4B4F-99BC-934064E3D388}" srcOrd="9" destOrd="0" presId="urn:microsoft.com/office/officeart/2005/8/layout/radial5"/>
    <dgm:cxn modelId="{08BF84CC-A6F5-4B88-A722-F9B520F1D37F}" type="presParOf" srcId="{28B0FEC5-F511-4B4F-99BC-934064E3D388}" destId="{F0E1D97B-AF9B-4B95-A6EE-2A10E7A54C58}" srcOrd="0" destOrd="0" presId="urn:microsoft.com/office/officeart/2005/8/layout/radial5"/>
    <dgm:cxn modelId="{4C305429-754E-44FA-A53D-0EE62F0F9214}" type="presParOf" srcId="{12DB3FE2-1542-4972-88E7-5CD9E19B141D}" destId="{9E9C2D4A-A4C3-4348-BC2A-5EE1B254F5EF}" srcOrd="10" destOrd="0" presId="urn:microsoft.com/office/officeart/2005/8/layout/radial5"/>
    <dgm:cxn modelId="{51113CCE-D1C3-4075-95A1-485043019175}" type="presParOf" srcId="{12DB3FE2-1542-4972-88E7-5CD9E19B141D}" destId="{96D4C5EC-6FE7-4353-A38A-CD9E6F7F8585}" srcOrd="11" destOrd="0" presId="urn:microsoft.com/office/officeart/2005/8/layout/radial5"/>
    <dgm:cxn modelId="{CB009012-6A01-47A1-AD3A-30D79969A876}" type="presParOf" srcId="{96D4C5EC-6FE7-4353-A38A-CD9E6F7F8585}" destId="{EB0958CF-7382-47D9-B5F6-A06E16D46B94}" srcOrd="0" destOrd="0" presId="urn:microsoft.com/office/officeart/2005/8/layout/radial5"/>
    <dgm:cxn modelId="{C3340D02-49B3-4576-8C68-2BB15732C4DA}" type="presParOf" srcId="{12DB3FE2-1542-4972-88E7-5CD9E19B141D}" destId="{BF500457-CA67-4D1F-8FE0-6FD7E545D65C}" srcOrd="12" destOrd="0" presId="urn:microsoft.com/office/officeart/2005/8/layout/radial5"/>
    <dgm:cxn modelId="{73BB3E1F-4B51-4487-9C11-CB419299AF53}" type="presParOf" srcId="{12DB3FE2-1542-4972-88E7-5CD9E19B141D}" destId="{651B3C64-9148-4C2F-9E74-970F82CE0B8C}" srcOrd="13" destOrd="0" presId="urn:microsoft.com/office/officeart/2005/8/layout/radial5"/>
    <dgm:cxn modelId="{C686CD59-7B69-44E2-BBDB-83E86549F33C}" type="presParOf" srcId="{651B3C64-9148-4C2F-9E74-970F82CE0B8C}" destId="{007D7728-B188-49CE-86FB-E4273DD60611}" srcOrd="0" destOrd="0" presId="urn:microsoft.com/office/officeart/2005/8/layout/radial5"/>
    <dgm:cxn modelId="{72B5A05E-2A7D-4E69-97D6-9F51AD2146B7}" type="presParOf" srcId="{12DB3FE2-1542-4972-88E7-5CD9E19B141D}" destId="{085F2ADD-B5C4-46D1-9659-B96C4ECD3CC6}" srcOrd="14" destOrd="0" presId="urn:microsoft.com/office/officeart/2005/8/layout/radial5"/>
    <dgm:cxn modelId="{D93AB13B-C87C-49C4-AF4B-6FE0C437DCBC}" type="presParOf" srcId="{12DB3FE2-1542-4972-88E7-5CD9E19B141D}" destId="{015EBB40-7AC2-4E93-A0E4-C93DDFF75661}" srcOrd="15" destOrd="0" presId="urn:microsoft.com/office/officeart/2005/8/layout/radial5"/>
    <dgm:cxn modelId="{443BE738-E390-40F7-B030-9C818C12A2D2}" type="presParOf" srcId="{015EBB40-7AC2-4E93-A0E4-C93DDFF75661}" destId="{E72C834A-8084-4526-A9E9-4F01AF431C3E}" srcOrd="0" destOrd="0" presId="urn:microsoft.com/office/officeart/2005/8/layout/radial5"/>
    <dgm:cxn modelId="{E252D880-4D29-4936-B717-C39E07A119E3}" type="presParOf" srcId="{12DB3FE2-1542-4972-88E7-5CD9E19B141D}" destId="{E43D30C7-F509-4FED-ABED-1F65C4171FE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6A143-58D7-4783-8007-BDEAB805A75C}">
      <dsp:nvSpPr>
        <dsp:cNvPr id="0" name=""/>
        <dsp:cNvSpPr/>
      </dsp:nvSpPr>
      <dsp:spPr>
        <a:xfrm>
          <a:off x="2930135" y="2238394"/>
          <a:ext cx="1523749" cy="1523749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ЗГАДАЄМО</a:t>
          </a:r>
          <a:endParaRPr lang="uk-UA" sz="14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3283" y="2461542"/>
        <a:ext cx="1077453" cy="1077453"/>
      </dsp:txXfrm>
    </dsp:sp>
    <dsp:sp modelId="{5893E65B-6105-45C9-ABA8-0D62F0555902}">
      <dsp:nvSpPr>
        <dsp:cNvPr id="0" name=""/>
        <dsp:cNvSpPr/>
      </dsp:nvSpPr>
      <dsp:spPr>
        <a:xfrm rot="16270927">
          <a:off x="3517154" y="1617125"/>
          <a:ext cx="396102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3575344" y="1780143"/>
        <a:ext cx="277271" cy="310844"/>
      </dsp:txXfrm>
    </dsp:sp>
    <dsp:sp modelId="{E0847FAB-B546-4669-9851-9B8F539AABB2}">
      <dsp:nvSpPr>
        <dsp:cNvPr id="0" name=""/>
        <dsp:cNvSpPr/>
      </dsp:nvSpPr>
      <dsp:spPr>
        <a:xfrm>
          <a:off x="3051605" y="120123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>
              <a:solidFill>
                <a:sysClr val="windowText" lastClr="000000"/>
              </a:solidFill>
            </a:rPr>
            <a:t>a</a:t>
          </a:r>
          <a:r>
            <a:rPr lang="en-US" sz="5000" kern="1200" baseline="30000">
              <a:solidFill>
                <a:sysClr val="windowText" lastClr="000000"/>
              </a:solidFill>
            </a:rPr>
            <a:t>-n</a:t>
          </a:r>
          <a:endParaRPr lang="uk-UA" sz="5000" kern="1200">
            <a:solidFill>
              <a:sysClr val="windowText" lastClr="000000"/>
            </a:solidFill>
          </a:endParaRPr>
        </a:p>
      </dsp:txBody>
      <dsp:txXfrm>
        <a:off x="3252438" y="320956"/>
        <a:ext cx="969708" cy="969708"/>
      </dsp:txXfrm>
    </dsp:sp>
    <dsp:sp modelId="{A7EF0E6F-EA3D-4BFA-A0BC-EBD8CF594F55}">
      <dsp:nvSpPr>
        <dsp:cNvPr id="0" name=""/>
        <dsp:cNvSpPr/>
      </dsp:nvSpPr>
      <dsp:spPr>
        <a:xfrm rot="18946352">
          <a:off x="4314527" y="1895969"/>
          <a:ext cx="491705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4335431" y="2051029"/>
        <a:ext cx="344194" cy="310844"/>
      </dsp:txXfrm>
    </dsp:sp>
    <dsp:sp modelId="{2114CB57-C94B-4509-8285-63B09A005D40}">
      <dsp:nvSpPr>
        <dsp:cNvPr id="0" name=""/>
        <dsp:cNvSpPr/>
      </dsp:nvSpPr>
      <dsp:spPr>
        <a:xfrm>
          <a:off x="4708412" y="657784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>
              <a:solidFill>
                <a:schemeClr val="tx1"/>
              </a:solidFill>
            </a:rPr>
            <a:t>a</a:t>
          </a:r>
          <a:r>
            <a:rPr lang="en-US" sz="5000" kern="1200" baseline="30000">
              <a:solidFill>
                <a:schemeClr val="tx1"/>
              </a:solidFill>
            </a:rPr>
            <a:t>1</a:t>
          </a:r>
          <a:endParaRPr lang="uk-UA" sz="5000" kern="1200">
            <a:solidFill>
              <a:schemeClr val="tx1"/>
            </a:solidFill>
          </a:endParaRPr>
        </a:p>
      </dsp:txBody>
      <dsp:txXfrm>
        <a:off x="4909245" y="858617"/>
        <a:ext cx="969708" cy="969708"/>
      </dsp:txXfrm>
    </dsp:sp>
    <dsp:sp modelId="{925A42E1-EBC2-4373-BCCD-D46D90F31FD5}">
      <dsp:nvSpPr>
        <dsp:cNvPr id="0" name=""/>
        <dsp:cNvSpPr/>
      </dsp:nvSpPr>
      <dsp:spPr>
        <a:xfrm rot="28191">
          <a:off x="4657812" y="2751166"/>
          <a:ext cx="491376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4657814" y="2854177"/>
        <a:ext cx="343963" cy="310844"/>
      </dsp:txXfrm>
    </dsp:sp>
    <dsp:sp modelId="{4F7CE31A-65CB-440D-BC07-63C16502FA84}">
      <dsp:nvSpPr>
        <dsp:cNvPr id="0" name=""/>
        <dsp:cNvSpPr/>
      </dsp:nvSpPr>
      <dsp:spPr>
        <a:xfrm>
          <a:off x="5380931" y="2334055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>
              <a:solidFill>
                <a:sysClr val="windowText" lastClr="000000"/>
              </a:solidFill>
            </a:rPr>
            <a:t>Піднесення  дробу  до  </a:t>
          </a:r>
          <a:r>
            <a:rPr lang="uk-UA" sz="1200" b="1" kern="1200" dirty="0" err="1">
              <a:solidFill>
                <a:sysClr val="windowText" lastClr="000000"/>
              </a:solidFill>
            </a:rPr>
            <a:t>степеня</a:t>
          </a:r>
          <a:endParaRPr lang="uk-UA" sz="1200" b="1" kern="1200" dirty="0">
            <a:solidFill>
              <a:sysClr val="windowText" lastClr="000000"/>
            </a:solidFill>
          </a:endParaRPr>
        </a:p>
      </dsp:txBody>
      <dsp:txXfrm>
        <a:off x="5581764" y="2534888"/>
        <a:ext cx="969708" cy="969708"/>
      </dsp:txXfrm>
    </dsp:sp>
    <dsp:sp modelId="{CCDE1402-4BDC-4FD2-94B4-846D2171AB5A}">
      <dsp:nvSpPr>
        <dsp:cNvPr id="0" name=""/>
        <dsp:cNvSpPr/>
      </dsp:nvSpPr>
      <dsp:spPr>
        <a:xfrm rot="2673586">
          <a:off x="4309600" y="3591475"/>
          <a:ext cx="491640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4330801" y="3643346"/>
        <a:ext cx="344148" cy="310844"/>
      </dsp:txXfrm>
    </dsp:sp>
    <dsp:sp modelId="{CFAFDEDD-2291-46BC-B6B7-C8D1D2D94BD4}">
      <dsp:nvSpPr>
        <dsp:cNvPr id="0" name=""/>
        <dsp:cNvSpPr/>
      </dsp:nvSpPr>
      <dsp:spPr>
        <a:xfrm>
          <a:off x="4698687" y="3981137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Піднесення  добутку  до  </a:t>
          </a:r>
          <a:r>
            <a:rPr lang="uk-UA" sz="1400" b="1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степеня</a:t>
          </a:r>
          <a:endParaRPr lang="uk-UA" sz="1600" b="1" kern="1200" dirty="0">
            <a:solidFill>
              <a:sysClr val="windowText" lastClr="000000"/>
            </a:solidFill>
          </a:endParaRPr>
        </a:p>
      </dsp:txBody>
      <dsp:txXfrm>
        <a:off x="4899520" y="4181970"/>
        <a:ext cx="969708" cy="969708"/>
      </dsp:txXfrm>
    </dsp:sp>
    <dsp:sp modelId="{28B0FEC5-F511-4B4F-99BC-934064E3D388}">
      <dsp:nvSpPr>
        <dsp:cNvPr id="0" name=""/>
        <dsp:cNvSpPr/>
      </dsp:nvSpPr>
      <dsp:spPr>
        <a:xfrm rot="5287399">
          <a:off x="3517503" y="3890808"/>
          <a:ext cx="424348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3579070" y="3930805"/>
        <a:ext cx="297044" cy="310844"/>
      </dsp:txXfrm>
    </dsp:sp>
    <dsp:sp modelId="{9E9C2D4A-A4C3-4348-BC2A-5EE1B254F5EF}">
      <dsp:nvSpPr>
        <dsp:cNvPr id="0" name=""/>
        <dsp:cNvSpPr/>
      </dsp:nvSpPr>
      <dsp:spPr>
        <a:xfrm>
          <a:off x="3079948" y="4561595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Множення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степенів</a:t>
          </a:r>
        </a:p>
      </dsp:txBody>
      <dsp:txXfrm>
        <a:off x="3280781" y="4762428"/>
        <a:ext cx="969708" cy="969708"/>
      </dsp:txXfrm>
    </dsp:sp>
    <dsp:sp modelId="{96D4C5EC-6FE7-4353-A38A-CD9E6F7F8585}">
      <dsp:nvSpPr>
        <dsp:cNvPr id="0" name=""/>
        <dsp:cNvSpPr/>
      </dsp:nvSpPr>
      <dsp:spPr>
        <a:xfrm rot="8031898">
          <a:off x="2644741" y="3592630"/>
          <a:ext cx="457903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 rot="10800000">
        <a:off x="2761023" y="3646724"/>
        <a:ext cx="320532" cy="310844"/>
      </dsp:txXfrm>
    </dsp:sp>
    <dsp:sp modelId="{BF500457-CA67-4D1F-8FE0-6FD7E545D65C}">
      <dsp:nvSpPr>
        <dsp:cNvPr id="0" name=""/>
        <dsp:cNvSpPr/>
      </dsp:nvSpPr>
      <dsp:spPr>
        <a:xfrm>
          <a:off x="1404522" y="3981137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ysClr val="windowText" lastClr="000000"/>
              </a:solidFill>
            </a:rPr>
            <a:t>Ділення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ysClr val="windowText" lastClr="000000"/>
              </a:solidFill>
            </a:rPr>
            <a:t>степенів</a:t>
          </a:r>
        </a:p>
      </dsp:txBody>
      <dsp:txXfrm>
        <a:off x="1605355" y="4181970"/>
        <a:ext cx="969708" cy="969708"/>
      </dsp:txXfrm>
    </dsp:sp>
    <dsp:sp modelId="{651B3C64-9148-4C2F-9E74-970F82CE0B8C}">
      <dsp:nvSpPr>
        <dsp:cNvPr id="0" name=""/>
        <dsp:cNvSpPr/>
      </dsp:nvSpPr>
      <dsp:spPr>
        <a:xfrm rot="10770691">
          <a:off x="2302754" y="2751186"/>
          <a:ext cx="443379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 rot="10800000">
        <a:off x="2435766" y="2854234"/>
        <a:ext cx="310365" cy="310844"/>
      </dsp:txXfrm>
    </dsp:sp>
    <dsp:sp modelId="{085F2ADD-B5C4-46D1-9659-B96C4ECD3CC6}">
      <dsp:nvSpPr>
        <dsp:cNvPr id="0" name=""/>
        <dsp:cNvSpPr/>
      </dsp:nvSpPr>
      <dsp:spPr>
        <a:xfrm>
          <a:off x="722278" y="2334055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Піднесення  степеня  до  степеня</a:t>
          </a:r>
        </a:p>
      </dsp:txBody>
      <dsp:txXfrm>
        <a:off x="923111" y="2534888"/>
        <a:ext cx="969708" cy="969708"/>
      </dsp:txXfrm>
    </dsp:sp>
    <dsp:sp modelId="{015EBB40-7AC2-4E93-A0E4-C93DDFF75661}">
      <dsp:nvSpPr>
        <dsp:cNvPr id="0" name=""/>
        <dsp:cNvSpPr/>
      </dsp:nvSpPr>
      <dsp:spPr>
        <a:xfrm rot="13527473">
          <a:off x="2651633" y="1909214"/>
          <a:ext cx="443105" cy="518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 rot="10800000">
        <a:off x="2764720" y="2060201"/>
        <a:ext cx="310174" cy="310844"/>
      </dsp:txXfrm>
    </dsp:sp>
    <dsp:sp modelId="{E43D30C7-F509-4FED-ABED-1F65C4171FEB}">
      <dsp:nvSpPr>
        <dsp:cNvPr id="0" name=""/>
        <dsp:cNvSpPr/>
      </dsp:nvSpPr>
      <dsp:spPr>
        <a:xfrm>
          <a:off x="1404522" y="686972"/>
          <a:ext cx="1371374" cy="1371374"/>
        </a:xfrm>
        <a:prstGeom prst="ellipse">
          <a:avLst/>
        </a:prstGeom>
        <a:solidFill>
          <a:srgbClr val="76F71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>
              <a:solidFill>
                <a:schemeClr val="tx1"/>
              </a:solidFill>
            </a:rPr>
            <a:t>a</a:t>
          </a:r>
          <a:r>
            <a:rPr lang="en-US" sz="5000" kern="1200" baseline="30000">
              <a:solidFill>
                <a:schemeClr val="tx1"/>
              </a:solidFill>
            </a:rPr>
            <a:t>0</a:t>
          </a:r>
          <a:endParaRPr lang="uk-UA" sz="5000" kern="1200">
            <a:solidFill>
              <a:schemeClr val="tx1"/>
            </a:solidFill>
          </a:endParaRPr>
        </a:p>
      </dsp:txBody>
      <dsp:txXfrm>
        <a:off x="1605355" y="887805"/>
        <a:ext cx="969708" cy="96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1-16T21:00:24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1761 15329 0,'50'199'125,"-50"-174"-125,149 272 31,-100-173-31,-49-99 16,75 49-16,-51 26 15,-24-76 1,0 1-16,25 0 16,25-25-1,-50 25-15,49 49 16,1-24-16,0 0 15,-26-50-15,1 0 16,0 49-16,0-49 16,0 0 46,24-25-46,-24-49-1,74-50 1,1 0 15,-26 0-31,0 0 0,26 0 16,-100 99-16,74-25 16,-49 1-1,24-1-15,-49 25 31,0-24-15,0 24-16,0 0 16,25-24-1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11-16T21:00:25.4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3125 15925 0,'0'0'0,"0"74"16,0-24-1,0-26 1,25 26 0,0-50-16,0 25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13.emf"/><Relationship Id="rId3" Type="http://schemas.openxmlformats.org/officeDocument/2006/relationships/package" Target="../embeddings/______Microsoft_PowerPoint1.sldx"/><Relationship Id="rId7" Type="http://schemas.openxmlformats.org/officeDocument/2006/relationships/package" Target="../embeddings/______Microsoft_PowerPoint2.sldx"/><Relationship Id="rId12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0.png"/><Relationship Id="rId11" Type="http://schemas.openxmlformats.org/officeDocument/2006/relationships/image" Target="../media/image120.emf"/><Relationship Id="rId4" Type="http://schemas.openxmlformats.org/officeDocument/2006/relationships/image" Target="../media/image29.emf"/><Relationship Id="rId9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24165" cy="2971801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Властивості </a:t>
            </a:r>
            <a:r>
              <a:rPr lang="uk-UA" b="1" i="1" dirty="0" err="1" smtClean="0">
                <a:solidFill>
                  <a:schemeClr val="bg1"/>
                </a:solidFill>
              </a:rPr>
              <a:t>степеня</a:t>
            </a:r>
            <a:r>
              <a:rPr lang="uk-UA" b="1" i="1" dirty="0" smtClean="0">
                <a:solidFill>
                  <a:schemeClr val="bg1"/>
                </a:solidFill>
              </a:rPr>
              <a:t/>
            </a:r>
            <a:br>
              <a:rPr lang="uk-UA" b="1" i="1" dirty="0" smtClean="0">
                <a:solidFill>
                  <a:schemeClr val="bg1"/>
                </a:solidFill>
              </a:rPr>
            </a:br>
            <a:r>
              <a:rPr lang="uk-UA" b="1" i="1" dirty="0" smtClean="0">
                <a:solidFill>
                  <a:schemeClr val="bg1"/>
                </a:solidFill>
              </a:rPr>
              <a:t> з цілим показником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03404" y="4752109"/>
            <a:ext cx="3707680" cy="1454729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Алгебра 8 клас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Підготувала: вчитель математики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1 категорії  гімназії № 267 </a:t>
            </a:r>
            <a:r>
              <a:rPr lang="uk-UA" dirty="0" err="1" smtClean="0">
                <a:solidFill>
                  <a:schemeClr val="bg1"/>
                </a:solidFill>
              </a:rPr>
              <a:t>м.Києва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i="1" dirty="0" err="1" smtClean="0">
                <a:solidFill>
                  <a:schemeClr val="bg1"/>
                </a:solidFill>
              </a:rPr>
              <a:t>Швул</a:t>
            </a:r>
            <a:r>
              <a:rPr lang="uk-UA" b="1" i="1" dirty="0" smtClean="0">
                <a:solidFill>
                  <a:schemeClr val="bg1"/>
                </a:solidFill>
              </a:rPr>
              <a:t> Наталя Миколаївна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83" y="579551"/>
            <a:ext cx="8548911" cy="1906073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Знайдіть</a:t>
            </a:r>
            <a:r>
              <a:rPr lang="ru-RU" sz="3200" dirty="0" smtClean="0">
                <a:solidFill>
                  <a:schemeClr val="bg1"/>
                </a:solidFill>
              </a:rPr>
              <a:t> пару і </a:t>
            </a:r>
            <a:r>
              <a:rPr lang="ru-RU" sz="3200" dirty="0" err="1" smtClean="0">
                <a:solidFill>
                  <a:schemeClr val="bg1"/>
                </a:solidFill>
              </a:rPr>
              <a:t>дізнайтесь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хто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ввів</a:t>
            </a:r>
            <a:r>
              <a:rPr lang="ru-RU" sz="3200" dirty="0" smtClean="0">
                <a:solidFill>
                  <a:schemeClr val="bg1"/>
                </a:solidFill>
              </a:rPr>
              <a:t> не </a:t>
            </a:r>
            <a:r>
              <a:rPr lang="ru-RU" sz="3200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dirty="0" smtClean="0">
                <a:solidFill>
                  <a:schemeClr val="bg1"/>
                </a:solidFill>
              </a:rPr>
              <a:t> 0 </a:t>
            </a:r>
            <a:r>
              <a:rPr lang="ru-RU" sz="3200" dirty="0" err="1" smtClean="0">
                <a:solidFill>
                  <a:schemeClr val="bg1"/>
                </a:solidFill>
              </a:rPr>
              <a:t>степінь</a:t>
            </a:r>
            <a:r>
              <a:rPr lang="ru-RU" sz="3200" dirty="0" smtClean="0">
                <a:solidFill>
                  <a:schemeClr val="bg1"/>
                </a:solidFill>
              </a:rPr>
              <a:t>, а й </a:t>
            </a:r>
            <a:r>
              <a:rPr lang="ru-RU" sz="3200" dirty="0" err="1" smtClean="0">
                <a:solidFill>
                  <a:schemeClr val="bg1"/>
                </a:solidFill>
              </a:rPr>
              <a:t>від’ємний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показник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степеня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 з </a:t>
            </a:r>
            <a:r>
              <a:rPr lang="ru-RU" sz="2400" dirty="0" err="1" smtClean="0">
                <a:solidFill>
                  <a:schemeClr val="bg1"/>
                </a:solidFill>
              </a:rPr>
              <a:t>подальшою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самоперевіркою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66233" y="2680370"/>
                <a:ext cx="8866409" cy="3559791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uk-UA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 =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     Ш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=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      Е    </a:t>
                </a:r>
              </a:p>
              <a:p>
                <a:pPr marL="514350" indent="-514350">
                  <a:buAutoNum type="arabicPeriod"/>
                </a:pPr>
                <a:r>
                  <a:rPr lang="uk-UA" sz="2800" b="1" dirty="0">
                    <a:solidFill>
                      <a:srgbClr val="002060"/>
                    </a:solidFill>
                  </a:rPr>
                  <a:t>(2с</a:t>
                </a:r>
                <a:r>
                  <a:rPr lang="uk-UA" sz="2800" b="1" baseline="30000" dirty="0">
                    <a:solidFill>
                      <a:srgbClr val="002060"/>
                    </a:solidFill>
                  </a:rPr>
                  <a:t>5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)</a:t>
                </a:r>
                <a:r>
                  <a:rPr lang="uk-UA" sz="2800" b="1" baseline="30000" dirty="0">
                    <a:solidFill>
                      <a:srgbClr val="002060"/>
                    </a:solidFill>
                  </a:rPr>
                  <a:t>3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= </a:t>
                </a:r>
                <a:r>
                  <a:rPr lang="ru-RU" sz="2800" b="1" dirty="0" smtClean="0">
                    <a:solidFill>
                      <a:srgbClr val="002060"/>
                    </a:solidFill>
                  </a:rPr>
                  <a:t>                       64    Ю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  <m:sup>
                            <m: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k-UA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  =                          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uk-UA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</a:rPr>
                  <a:t> К</a:t>
                </a:r>
              </a:p>
              <a:p>
                <a:pPr marL="514350" indent="-514350">
                  <a:buAutoNum type="arabicPeriod"/>
                </a:pPr>
                <a:endParaRPr lang="uk-UA" sz="2800" b="1" dirty="0"/>
              </a:p>
              <a:p>
                <a:r>
                  <a:rPr lang="uk-UA" sz="2800" b="1" dirty="0" smtClean="0">
                    <a:solidFill>
                      <a:srgbClr val="002060"/>
                    </a:solidFill>
                  </a:rPr>
                  <a:t>                                                                        ШЮКЕ </a:t>
                </a:r>
                <a:r>
                  <a:rPr lang="uk-UA" sz="2800" b="1" dirty="0" err="1" smtClean="0">
                    <a:solidFill>
                      <a:srgbClr val="002060"/>
                    </a:solidFill>
                  </a:rPr>
                  <a:t>Нікола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           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6233" y="2680370"/>
                <a:ext cx="8866409" cy="3559791"/>
              </a:xfrm>
              <a:blipFill rotWithShape="0">
                <a:blip r:embed="rId2"/>
                <a:stretch>
                  <a:fillRect l="-550" t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Француз, бакалавр медицини Нікола&#10;Шюке (?-близько1500) ввів до власної&#10;символіки не тільки нульовий, а й&#10;від’ємний показни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5" t="49041" r="7191" b="5512"/>
          <a:stretch/>
        </p:blipFill>
        <p:spPr bwMode="auto">
          <a:xfrm>
            <a:off x="9887617" y="855051"/>
            <a:ext cx="1558344" cy="20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00400" y="2928551"/>
            <a:ext cx="1186249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02692" y="3447535"/>
            <a:ext cx="1544594" cy="481914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79124" y="3929449"/>
            <a:ext cx="1668162" cy="407773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706130" y="3434654"/>
            <a:ext cx="1841156" cy="102561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2" y="3160625"/>
            <a:ext cx="4550689" cy="31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8" y="1994898"/>
            <a:ext cx="37198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90" y="378716"/>
            <a:ext cx="36766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509135" y="4983218"/>
            <a:ext cx="288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uk-UA" dirty="0">
                <a:solidFill>
                  <a:schemeClr val="bg1"/>
                </a:solidFill>
              </a:rPr>
              <a:t>Маса пташки колібрі дорівнює 1,7 </a:t>
            </a:r>
            <a:r>
              <a:rPr lang="en-US" dirty="0">
                <a:solidFill>
                  <a:schemeClr val="bg1"/>
                </a:solidFill>
              </a:rPr>
              <a:t>·1</a:t>
            </a:r>
            <a:r>
              <a:rPr lang="uk-UA" dirty="0">
                <a:solidFill>
                  <a:schemeClr val="bg1"/>
                </a:solidFill>
              </a:rPr>
              <a:t>0</a:t>
            </a:r>
            <a:r>
              <a:rPr lang="uk-UA" baseline="30000" dirty="0">
                <a:solidFill>
                  <a:schemeClr val="bg1"/>
                </a:solidFill>
              </a:rPr>
              <a:t>-3</a:t>
            </a:r>
            <a:r>
              <a:rPr lang="uk-UA" dirty="0">
                <a:solidFill>
                  <a:schemeClr val="bg1"/>
                </a:solidFill>
              </a:rPr>
              <a:t>кг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164285" y="684648"/>
            <a:ext cx="3093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Найбільший звір фауни України зубр, його маса становить 1,2 </a:t>
            </a:r>
            <a:r>
              <a:rPr lang="en-US" dirty="0">
                <a:solidFill>
                  <a:schemeClr val="bg1"/>
                </a:solidFill>
              </a:rPr>
              <a:t>·10</a:t>
            </a:r>
            <a:r>
              <a:rPr lang="uk-UA" baseline="30000" dirty="0">
                <a:solidFill>
                  <a:schemeClr val="bg1"/>
                </a:solidFill>
              </a:rPr>
              <a:t>3</a:t>
            </a:r>
            <a:r>
              <a:rPr lang="uk-UA" i="1" dirty="0">
                <a:solidFill>
                  <a:schemeClr val="bg1"/>
                </a:solidFill>
              </a:rPr>
              <a:t>кг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925157" y="5029385"/>
            <a:ext cx="3755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/>
            <a:r>
              <a:rPr lang="uk-UA" dirty="0">
                <a:solidFill>
                  <a:schemeClr val="bg1"/>
                </a:solidFill>
              </a:rPr>
              <a:t>Т</a:t>
            </a:r>
            <a:r>
              <a:rPr lang="uk-UA" dirty="0" smtClean="0">
                <a:solidFill>
                  <a:schemeClr val="bg1"/>
                </a:solidFill>
              </a:rPr>
              <a:t>ериторія </a:t>
            </a:r>
            <a:r>
              <a:rPr lang="uk-UA" dirty="0">
                <a:solidFill>
                  <a:schemeClr val="bg1"/>
                </a:solidFill>
              </a:rPr>
              <a:t>України становить 6,037 </a:t>
            </a:r>
            <a:r>
              <a:rPr lang="en-US" dirty="0">
                <a:solidFill>
                  <a:schemeClr val="bg1"/>
                </a:solidFill>
              </a:rPr>
              <a:t>·10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  <a:r>
              <a:rPr lang="uk-UA" dirty="0">
                <a:solidFill>
                  <a:schemeClr val="bg1"/>
                </a:solidFill>
              </a:rPr>
              <a:t>км</a:t>
            </a:r>
            <a:r>
              <a:rPr lang="uk-UA" baseline="30000" dirty="0">
                <a:solidFill>
                  <a:schemeClr val="bg1"/>
                </a:solidFill>
              </a:rPr>
              <a:t>2</a:t>
            </a:r>
            <a:r>
              <a:rPr lang="uk-UA" dirty="0">
                <a:solidFill>
                  <a:schemeClr val="bg1"/>
                </a:solidFill>
              </a:rPr>
              <a:t>;</a:t>
            </a:r>
          </a:p>
          <a:p>
            <a:pPr marL="34925"/>
            <a:r>
              <a:rPr lang="uk-UA" dirty="0">
                <a:solidFill>
                  <a:schemeClr val="bg1"/>
                </a:solidFill>
              </a:rPr>
              <a:t>Площа басейну Дніпра становить 5,04 </a:t>
            </a:r>
            <a:r>
              <a:rPr lang="en-US" dirty="0">
                <a:solidFill>
                  <a:schemeClr val="bg1"/>
                </a:solidFill>
              </a:rPr>
              <a:t>·10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км</a:t>
            </a:r>
            <a:r>
              <a:rPr lang="uk-UA" baseline="30000" dirty="0" smtClean="0">
                <a:solidFill>
                  <a:schemeClr val="bg1"/>
                </a:solidFill>
              </a:rPr>
              <a:t>2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2921" y="2632841"/>
            <a:ext cx="8210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Степ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нь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навколо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нас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86888" y="582449"/>
            <a:ext cx="4112045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БІОЛОГІЯ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98974" y="2430451"/>
            <a:ext cx="3793026" cy="92333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ГЕОГРАФІЯ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6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11369" y="901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93884"/>
              </p:ext>
            </p:extLst>
          </p:nvPr>
        </p:nvGraphicFramePr>
        <p:xfrm>
          <a:off x="360795" y="454588"/>
          <a:ext cx="5602361" cy="1934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598" t="52104" r="15988" b="16751"/>
                      <a:stretch>
                        <a:fillRect/>
                      </a:stretch>
                    </p:blipFill>
                    <p:spPr bwMode="auto">
                      <a:xfrm>
                        <a:off x="360795" y="454588"/>
                        <a:ext cx="5602361" cy="1934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82581" y="2481557"/>
                <a:ext cx="10727541" cy="2759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5832475" algn="l"/>
                  </a:tabLst>
                </a:pPr>
                <a:r>
                  <a:rPr lang="uk-UA" sz="28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:r>
                  <a:rPr lang="uk-UA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Швидкість  світла   3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uk-UA" sz="2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uk-UA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км/с</a:t>
                </a:r>
                <a:endParaRPr lang="ru-RU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tabLst>
                    <a:tab pos="5832475" algn="l"/>
                  </a:tabLst>
                </a:pPr>
                <a:r>
                  <a:rPr lang="uk-UA" sz="28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Діаметр  молекули  </a:t>
                </a:r>
                <a:r>
                  <a:rPr lang="uk-U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uk-UA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  <a:tabLst>
                    <a:tab pos="5832475" algn="l"/>
                  </a:tabLst>
                </a:pPr>
                <a:r>
                  <a:rPr lang="uk-UA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дорівнює   </a:t>
                </a:r>
                <a:r>
                  <a:rPr lang="uk-U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2,8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uk-UA" sz="28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-7</a:t>
                </a:r>
                <a:r>
                  <a:rPr lang="uk-UA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мм</a:t>
                </a:r>
                <a:r>
                  <a:rPr lang="uk-UA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000"/>
                  </a:spcAft>
                  <a:tabLst>
                    <a:tab pos="5832475" algn="l"/>
                  </a:tabLst>
                </a:pPr>
                <a:r>
                  <a:rPr lang="uk-UA" sz="28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Маса    електрона                                  </a:t>
                </a:r>
                <a:endParaRPr lang="ru-RU" sz="2800" dirty="0" smtClean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uk-UA" sz="28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становить  </a:t>
                </a:r>
                <a:r>
                  <a:rPr lang="uk-UA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9,1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uk-UA" sz="28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-31</a:t>
                </a:r>
                <a:r>
                  <a:rPr lang="uk-UA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кг.           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1" y="2481557"/>
                <a:ext cx="10727541" cy="2759730"/>
              </a:xfrm>
              <a:prstGeom prst="rect">
                <a:avLst/>
              </a:prstGeom>
              <a:blipFill rotWithShape="0">
                <a:blip r:embed="rId6"/>
                <a:stretch>
                  <a:fillRect l="-1193" t="-2428" b="-5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330794" y="2901042"/>
            <a:ext cx="7342264" cy="3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93127"/>
              </p:ext>
            </p:extLst>
          </p:nvPr>
        </p:nvGraphicFramePr>
        <p:xfrm>
          <a:off x="6786417" y="3382704"/>
          <a:ext cx="4938483" cy="235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Слайд" r:id="rId7" imgW="4569445" imgH="3426611" progId="PowerPoint.Slide.12">
                  <p:embed/>
                </p:oleObj>
              </mc:Choice>
              <mc:Fallback>
                <p:oleObj name="Слайд" r:id="rId7" imgW="4569445" imgH="3426611" progId="PowerPoint.Slide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53" t="48460" r="5833" b="12302"/>
                      <a:stretch>
                        <a:fillRect/>
                      </a:stretch>
                    </p:blipFill>
                    <p:spPr bwMode="auto">
                      <a:xfrm>
                        <a:off x="6786417" y="3382704"/>
                        <a:ext cx="4938483" cy="2355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1514" y="1521870"/>
            <a:ext cx="2074607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ХІМІЯ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53480" y="2019892"/>
            <a:ext cx="2690160" cy="92333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ФІЗИКА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1514" y="5738191"/>
            <a:ext cx="8365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У  наш  час  жодна  з  галузей   науки  не  може  обійтися  без  поняття 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степеня</a:t>
            </a:r>
            <a:endParaRPr lang="ru-RU" sz="2800" b="1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/>
              <p14:cNvContentPartPr/>
              <p14:nvPr/>
            </p14:nvContentPartPr>
            <p14:xfrm>
              <a:off x="633960" y="5518440"/>
              <a:ext cx="500400" cy="42012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120" y="5455080"/>
                <a:ext cx="5320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/>
              <p14:cNvContentPartPr/>
              <p14:nvPr/>
            </p14:nvContentPartPr>
            <p14:xfrm>
              <a:off x="1125000" y="5733000"/>
              <a:ext cx="27360" cy="8064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9160" y="5669280"/>
                <a:ext cx="5904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12453"/>
              </p:ext>
            </p:extLst>
          </p:nvPr>
        </p:nvGraphicFramePr>
        <p:xfrm>
          <a:off x="1700010" y="213802"/>
          <a:ext cx="7817476" cy="62099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17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dirty="0"/>
                        <a:t>Досягнення</a:t>
                      </a:r>
                      <a:endParaRPr lang="ru-RU" dirty="0"/>
                    </a:p>
                  </a:txBody>
                  <a:tcPr marL="44326" marR="4432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4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dirty="0"/>
                        <a:t>Я розумію і знаю: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що таке степінь з від’ємним показником;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що таке степінь з від’ємним показником, основа якого дріб;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чому дорівнює степінь  числа з показником 0;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властивості   </a:t>
                      </a:r>
                      <a:r>
                        <a:rPr lang="uk-UA" dirty="0" err="1"/>
                        <a:t>степеня</a:t>
                      </a:r>
                      <a:r>
                        <a:rPr lang="uk-UA" dirty="0"/>
                        <a:t>  з  цілим  показником.</a:t>
                      </a:r>
                      <a:endParaRPr lang="ru-RU" dirty="0"/>
                    </a:p>
                  </a:txBody>
                  <a:tcPr marL="44326" marR="4432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18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dirty="0"/>
                        <a:t>Я вмію: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замінювати степінь з цілим показником на дріб і навпаки;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подати числа у вигляді степенів із заданою основою;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обчислювати значення числових виразів, які містять степінь;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 smtClean="0"/>
                        <a:t>використовувати </a:t>
                      </a:r>
                      <a:r>
                        <a:rPr lang="uk-UA" dirty="0"/>
                        <a:t>властивості </a:t>
                      </a:r>
                      <a:r>
                        <a:rPr lang="uk-UA" dirty="0" err="1"/>
                        <a:t>степеня</a:t>
                      </a:r>
                      <a:r>
                        <a:rPr lang="uk-UA" dirty="0"/>
                        <a:t> з цілим</a:t>
                      </a:r>
                      <a:endParaRPr lang="ru-RU" dirty="0"/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dirty="0"/>
                        <a:t> показником.</a:t>
                      </a:r>
                      <a:endParaRPr lang="ru-RU" dirty="0"/>
                    </a:p>
                  </a:txBody>
                  <a:tcPr marL="44326" marR="4432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57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dirty="0"/>
                        <a:t>Я вчився сам:</a:t>
                      </a:r>
                      <a:endParaRPr lang="ru-RU" dirty="0"/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робити </a:t>
                      </a:r>
                      <a:r>
                        <a:rPr lang="uk-UA" dirty="0"/>
                        <a:t>висновки, узагальнювати вивчене</a:t>
                      </a:r>
                      <a:r>
                        <a:rPr lang="uk-UA" dirty="0" smtClean="0"/>
                        <a:t>;</a:t>
                      </a:r>
                      <a:endParaRPr lang="ru-RU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uk-UA" dirty="0"/>
                        <a:t>розв’язувати проблему.</a:t>
                      </a:r>
                      <a:endParaRPr lang="ru-RU" dirty="0"/>
                    </a:p>
                  </a:txBody>
                  <a:tcPr marL="44326" marR="4432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Картинки 3д модель человека, Стоковые Фотографии и Роялти-Фри Изображения  3д модель человека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2" y="3998413"/>
            <a:ext cx="2500358" cy="250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735" y="1391240"/>
            <a:ext cx="8534401" cy="2281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ДЯКУЮ ЗА УВАГУ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І БУДЬТЕ ЗДОРОВІ!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925183" y="3672840"/>
            <a:ext cx="8534400" cy="1498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человек 3d показывает большой палец руки вниз с жеста Иллюстрация штока -  иллюстрации насчитывающей показывает, большой: 123188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94" y="4289357"/>
            <a:ext cx="1827620" cy="22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655882"/>
            <a:ext cx="11299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шляхи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ведуть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ru-RU" sz="3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шлях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роздумів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шлях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благородний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endParaRPr lang="ru-RU" sz="3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шлях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наслідування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шлях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легкий і</a:t>
            </a:r>
            <a:endParaRPr lang="ru-RU" sz="3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шлях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шлях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гіркий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Конфуцій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 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Презентации школьник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22"/>
          <a:stretch/>
        </p:blipFill>
        <p:spPr bwMode="auto">
          <a:xfrm>
            <a:off x="783771" y="4310742"/>
            <a:ext cx="1658983" cy="23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6337620"/>
              </p:ext>
            </p:extLst>
          </p:nvPr>
        </p:nvGraphicFramePr>
        <p:xfrm>
          <a:off x="2358707" y="409257"/>
          <a:ext cx="7474585" cy="603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stick man 3d model | Stick man, Man, Mode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t="-609" r="1829" b="609"/>
          <a:stretch/>
        </p:blipFill>
        <p:spPr bwMode="auto">
          <a:xfrm>
            <a:off x="1058091" y="290649"/>
            <a:ext cx="154105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2047" y="692712"/>
                <a:ext cx="2886431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spcAft>
                    <a:spcPts val="0"/>
                  </a:spcAft>
                </a:pPr>
                <a:r>
                  <a:rPr lang="ru-RU" sz="3600" dirty="0" smtClean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3600" i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7" y="692712"/>
                <a:ext cx="2886431" cy="877613"/>
              </a:xfrm>
              <a:prstGeom prst="rect">
                <a:avLst/>
              </a:prstGeom>
              <a:blipFill rotWithShape="0">
                <a:blip r:embed="rId2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5635" y="1856494"/>
                <a:ext cx="3065968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spcAft>
                    <a:spcPts val="0"/>
                  </a:spcAft>
                </a:pPr>
                <a:r>
                  <a:rPr lang="uk-UA" sz="36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6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uk-UA" sz="3600" i="1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ru-RU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35" y="1856494"/>
                <a:ext cx="3065968" cy="877613"/>
              </a:xfrm>
              <a:prstGeom prst="rect">
                <a:avLst/>
              </a:prstGeom>
              <a:blipFill rotWithShape="0">
                <a:blip r:embed="rId3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1825" y="3161207"/>
                <a:ext cx="33473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36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uk-UA" sz="36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1,  а ≠ 0</a:t>
                </a:r>
                <a:endParaRPr lang="ru-RU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5" y="3161207"/>
                <a:ext cx="334739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004" t="-15094" r="-473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88144" y="692712"/>
                <a:ext cx="30864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uk-UA" sz="36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</a:t>
                </a:r>
                <a:r>
                  <a:rPr lang="en-US" sz="36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600" i="1" baseline="300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ru-RU" sz="3600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600" i="1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600" i="1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sz="3600" i="1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z="3600" i="1" baseline="300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endParaRPr lang="ru-RU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44" y="692712"/>
                <a:ext cx="3086485" cy="646331"/>
              </a:xfrm>
              <a:prstGeom prst="rect">
                <a:avLst/>
              </a:prstGeom>
              <a:blipFill>
                <a:blip r:embed="rId5"/>
                <a:stretch>
                  <a:fillRect l="-5929" t="-16038" b="-339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188144" y="1856494"/>
            <a:ext cx="308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uk-UA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36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600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5852" y="3161206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(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6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i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endParaRPr lang="ru-RU" sz="36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8143" y="4465918"/>
            <a:ext cx="3086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(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6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3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600" i="1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600" i="1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ru-RU" sz="36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88144" y="5305021"/>
                <a:ext cx="2064924" cy="931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3600" i="1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ru-RU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44" y="5305021"/>
                <a:ext cx="2064924" cy="931217"/>
              </a:xfrm>
              <a:prstGeom prst="rect">
                <a:avLst/>
              </a:prstGeom>
              <a:blipFill>
                <a:blip r:embed="rId6"/>
                <a:stretch>
                  <a:fillRect l="-8850" b="-98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кутник 9"/>
          <p:cNvSpPr/>
          <p:nvPr/>
        </p:nvSpPr>
        <p:spPr>
          <a:xfrm>
            <a:off x="6223846" y="1385659"/>
            <a:ext cx="502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натуральних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52702" y="2603890"/>
            <a:ext cx="502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натуральних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170334" y="5094660"/>
            <a:ext cx="604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будь-якого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натурального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числа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169651" y="6214706"/>
            <a:ext cx="604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будь-якого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натурального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числа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194993" y="3831686"/>
            <a:ext cx="5087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натуральних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353" y="42321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95" y="228840"/>
            <a:ext cx="8534400" cy="1507067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Трішки</a:t>
            </a:r>
            <a:r>
              <a:rPr lang="ru-RU" dirty="0" smtClean="0">
                <a:solidFill>
                  <a:schemeClr val="bg1"/>
                </a:solidFill>
              </a:rPr>
              <a:t> 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1962" y="1672643"/>
            <a:ext cx="1507339" cy="59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(3</a:t>
            </a:r>
            <a:r>
              <a:rPr lang="ru-RU" sz="3200" baseline="30000" dirty="0">
                <a:solidFill>
                  <a:schemeClr val="bg1"/>
                </a:solidFill>
              </a:rPr>
              <a:t>2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r>
              <a:rPr lang="ru-RU" sz="3200" baseline="30000" dirty="0">
                <a:solidFill>
                  <a:schemeClr val="bg1"/>
                </a:solidFill>
              </a:rPr>
              <a:t>2</a:t>
            </a:r>
            <a:r>
              <a:rPr lang="ru-RU" sz="3200" dirty="0">
                <a:solidFill>
                  <a:schemeClr val="bg1"/>
                </a:solidFill>
              </a:rPr>
              <a:t> = 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9302" y="1720513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2*2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685" y="169657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5904" y="1672643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9906" y="2474916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5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039" y="2474916"/>
            <a:ext cx="1159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2+3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5904" y="2451311"/>
            <a:ext cx="53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4026" y="3269751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8985" y="3306149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7-3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3677" y="3299377"/>
            <a:ext cx="60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79183" y="4014962"/>
                <a:ext cx="997004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32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3" y="4014962"/>
                <a:ext cx="997004" cy="11988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752849" y="3898810"/>
            <a:ext cx="330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48466" y="4054333"/>
                <a:ext cx="1093184" cy="85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66" y="4054333"/>
                <a:ext cx="1093184" cy="858505"/>
              </a:xfrm>
              <a:prstGeom prst="rect">
                <a:avLst/>
              </a:prstGeom>
              <a:blipFill rotWithShape="0">
                <a:blip r:embed="rId3"/>
                <a:stretch>
                  <a:fillRect l="-14525" b="-1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25" y="4191197"/>
            <a:ext cx="1447438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2" y="275096"/>
            <a:ext cx="8534400" cy="1507067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степеня</a:t>
            </a:r>
            <a:r>
              <a:rPr lang="ru-RU" b="1" dirty="0" smtClean="0">
                <a:solidFill>
                  <a:schemeClr val="bg1"/>
                </a:solidFill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</a:rPr>
              <a:t>цілим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показником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2740" y="2015140"/>
                <a:ext cx="25122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40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ru-RU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40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40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ru-RU" sz="40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z="40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endParaRPr lang="ru-RU" sz="40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0" y="2015140"/>
                <a:ext cx="251222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8738" t="-15517" r="-3883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89982" y="2771337"/>
            <a:ext cx="433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цілих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82" y="3358257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982" y="4283731"/>
            <a:ext cx="433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цілих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514" y="4885871"/>
            <a:ext cx="2351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4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000" i="1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</a:t>
            </a:r>
            <a:endParaRPr lang="ru-RU" sz="40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982" y="5826566"/>
            <a:ext cx="439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цілих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69510" y="1971118"/>
            <a:ext cx="2414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4000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4000" i="1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4000" i="1" baseline="30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1753" y="2723026"/>
            <a:ext cx="535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будь-якого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цілого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числа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841753" y="3136380"/>
                <a:ext cx="1765420" cy="1024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4000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4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53" y="3136380"/>
                <a:ext cx="1765420" cy="1024639"/>
              </a:xfrm>
              <a:prstGeom prst="rect">
                <a:avLst/>
              </a:prstGeom>
              <a:blipFill rotWithShape="0">
                <a:blip r:embed="rId3"/>
                <a:stretch>
                  <a:fillRect l="-12069" b="-10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кутник 12"/>
          <p:cNvSpPr/>
          <p:nvPr/>
        </p:nvSpPr>
        <p:spPr>
          <a:xfrm>
            <a:off x="6869510" y="4283731"/>
            <a:ext cx="535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будь-якого </a:t>
            </a:r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≠0 і будь-якого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цілого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числа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63" y="346563"/>
            <a:ext cx="8534401" cy="5826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Трішки</a:t>
            </a:r>
            <a:r>
              <a:rPr lang="ru-RU" dirty="0" smtClean="0">
                <a:solidFill>
                  <a:schemeClr val="bg1"/>
                </a:solidFill>
              </a:rPr>
              <a:t>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194" y="1317885"/>
            <a:ext cx="8534400" cy="5708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 Подайте </a:t>
            </a:r>
            <a:r>
              <a:rPr lang="ru-RU" sz="2000" dirty="0" err="1" smtClean="0">
                <a:solidFill>
                  <a:schemeClr val="bg1"/>
                </a:solidFill>
              </a:rPr>
              <a:t>вираз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вигляді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степеня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добутку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степенів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63" y="2127355"/>
            <a:ext cx="225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0957" y="2127355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-6+9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6886" y="2127355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363" y="2950723"/>
            <a:ext cx="3574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8315" y="2950723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-5+10-12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909" y="286008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334" y="3738182"/>
            <a:ext cx="209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2200" y="3738182"/>
            <a:ext cx="1399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7-(-3)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6927" y="3738181"/>
            <a:ext cx="67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8334" y="4560063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-15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7054" y="4597459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-3-(-15)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4519" y="4562962"/>
            <a:ext cx="67518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367" y="5293968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(а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(а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5824" y="5323632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-24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7417" y="5314435"/>
            <a:ext cx="1898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-8+6-(-24)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29764" y="5299748"/>
            <a:ext cx="67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8334" y="5951808"/>
            <a:ext cx="3723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</a:t>
            </a:r>
            <a:r>
              <a:rPr lang="ru-RU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uk-UA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uk-UA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с</a:t>
            </a:r>
            <a:r>
              <a:rPr lang="uk-UA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-10 </a:t>
            </a:r>
            <a:r>
              <a:rPr lang="uk-UA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54688" y="5951807"/>
            <a:ext cx="1782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-40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-30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61" y="1387938"/>
            <a:ext cx="2177918" cy="21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278411" y="2634241"/>
                <a:ext cx="114807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sz="32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11" y="2634241"/>
                <a:ext cx="1148071" cy="1017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0067" y="228600"/>
            <a:ext cx="8534400" cy="630382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2. </a:t>
            </a:r>
            <a:r>
              <a:rPr lang="uk-UA" sz="2000" dirty="0" err="1" smtClean="0"/>
              <a:t>Спростіть</a:t>
            </a:r>
            <a:r>
              <a:rPr lang="uk-UA" sz="2000" dirty="0" smtClean="0"/>
              <a:t> вираз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884" y="1643547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74224" y="1512209"/>
                <a:ext cx="1396215" cy="107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32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ru-RU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ru-RU" sz="32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24" y="1512209"/>
                <a:ext cx="1396215" cy="10784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270439" y="1935934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91361" y="1542665"/>
                <a:ext cx="526106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61" y="1542665"/>
                <a:ext cx="526106" cy="1017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117467" y="1759038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-4-(-5)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05375" y="1655804"/>
                <a:ext cx="1556836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3200" baseline="300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-4+5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375" y="1655804"/>
                <a:ext cx="1556836" cy="791242"/>
              </a:xfrm>
              <a:prstGeom prst="rect">
                <a:avLst/>
              </a:prstGeom>
              <a:blipFill rotWithShape="0">
                <a:blip r:embed="rId4"/>
                <a:stretch>
                  <a:fillRect r="-8594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093283" y="1643547"/>
                <a:ext cx="760144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283" y="1643547"/>
                <a:ext cx="760144" cy="791242"/>
              </a:xfrm>
              <a:prstGeom prst="rect">
                <a:avLst/>
              </a:prstGeom>
              <a:blipFill rotWithShape="0">
                <a:blip r:embed="rId5"/>
                <a:stretch>
                  <a:fillRect r="-19355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053615" y="2953457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mn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3000" y="2941437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-2+1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n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7267" y="2939223"/>
            <a:ext cx="1949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n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79691" y="2953457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121128" y="2722848"/>
                <a:ext cx="88575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128" y="2722848"/>
                <a:ext cx="885755" cy="1017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1053615" y="4147876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ab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0831" y="4099280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1+1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-1+1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38822" y="4047015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62749" y="4014354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32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7777" y="353291"/>
            <a:ext cx="8534400" cy="824345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3.  Знайдіть значення виразу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7777" y="142938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1. 9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9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0492" y="1429385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5-7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7970" y="1326602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24768" y="1196325"/>
                <a:ext cx="899221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68" y="1196325"/>
                <a:ext cx="899221" cy="790345"/>
              </a:xfrm>
              <a:prstGeom prst="rect">
                <a:avLst/>
              </a:prstGeom>
              <a:blipFill rotWithShape="0">
                <a:blip r:embed="rId2"/>
                <a:stretch>
                  <a:fillRect r="-17007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393779" y="1110227"/>
                <a:ext cx="68159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79" y="1110227"/>
                <a:ext cx="681597" cy="9017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487777" y="2116943"/>
            <a:ext cx="2326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-18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4055" y="2114400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-18-(-21)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9638" y="2114400"/>
            <a:ext cx="830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4378" y="211439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86251" y="2699174"/>
                <a:ext cx="1822294" cy="86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e>
                          <m:sup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51" y="2699174"/>
                <a:ext cx="1822294" cy="863954"/>
              </a:xfrm>
              <a:prstGeom prst="rect">
                <a:avLst/>
              </a:prstGeom>
              <a:blipFill rotWithShape="0">
                <a:blip r:embed="rId4"/>
                <a:stretch>
                  <a:fillRect l="-8696" r="-7358"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16610" y="2699171"/>
                <a:ext cx="1420582" cy="684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uk-UA" sz="3200" baseline="300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uk-UA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10" y="2699171"/>
                <a:ext cx="1420582" cy="684226"/>
              </a:xfrm>
              <a:prstGeom prst="rect">
                <a:avLst/>
              </a:prstGeom>
              <a:blipFill rotWithShape="0">
                <a:blip r:embed="rId5"/>
                <a:stretch>
                  <a:fillRect t="-3571" r="-9442" b="-22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572259" y="2801699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127603" y="2686184"/>
                <a:ext cx="1205395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3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603" y="2686184"/>
                <a:ext cx="1205395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12626" r="-12121" b="-12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223834" y="2590391"/>
                <a:ext cx="199235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834" y="2590391"/>
                <a:ext cx="199235" cy="901785"/>
              </a:xfrm>
              <a:prstGeom prst="rect">
                <a:avLst/>
              </a:prstGeom>
              <a:blipFill rotWithShape="0">
                <a:blip r:embed="rId7"/>
                <a:stretch>
                  <a:fillRect r="-14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604220" y="3776020"/>
            <a:ext cx="2435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30790" y="3710247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= 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04436" y="3692176"/>
            <a:ext cx="1260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 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78324" y="3692175"/>
            <a:ext cx="2743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68064" y="4573687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71334" y="4545887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-9+7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960" y="4506548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606914" y="4404878"/>
                <a:ext cx="1173335" cy="836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uk-UA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3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3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14" y="4404878"/>
                <a:ext cx="1173335" cy="836383"/>
              </a:xfrm>
              <a:prstGeom prst="rect">
                <a:avLst/>
              </a:prstGeom>
              <a:blipFill rotWithShape="0">
                <a:blip r:embed="rId8"/>
                <a:stretch>
                  <a:fillRect b="-11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1779463" y="5154252"/>
            <a:ext cx="2632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36373" y="5143667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= 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9 = 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9775" y="5724232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9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(3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93581" y="5687662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r>
              <a:rPr lang="uk-UA" sz="32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35775" y="5687661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-6-(-8)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049853" y="5653164"/>
            <a:ext cx="113204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  <a:endParaRPr lang="ru-R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1046</TotalTime>
  <Words>706</Words>
  <Application>Microsoft Office PowerPoint</Application>
  <PresentationFormat>Широкоэкранный</PresentationFormat>
  <Paragraphs>163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Courier New</vt:lpstr>
      <vt:lpstr>Symbol</vt:lpstr>
      <vt:lpstr>Times New Roman</vt:lpstr>
      <vt:lpstr>Wingdings 3</vt:lpstr>
      <vt:lpstr>Сектор</vt:lpstr>
      <vt:lpstr>Слайд</vt:lpstr>
      <vt:lpstr>Властивості степеня  з цілим показником</vt:lpstr>
      <vt:lpstr>Презентация PowerPoint</vt:lpstr>
      <vt:lpstr>Презентация PowerPoint</vt:lpstr>
      <vt:lpstr>Презентация PowerPoint</vt:lpstr>
      <vt:lpstr>Трішки  практики</vt:lpstr>
      <vt:lpstr>Властивості степеня з цілим показником</vt:lpstr>
      <vt:lpstr>Трішки практики</vt:lpstr>
      <vt:lpstr>Презентация PowerPoint</vt:lpstr>
      <vt:lpstr>Презентация PowerPoint</vt:lpstr>
      <vt:lpstr>Знайдіть пару і дізнайтесь, хто ввів не тільки 0 степінь, а й від’ємний показник степеня ( з подальшою самоперевіркою) </vt:lpstr>
      <vt:lpstr>Презентация PowerPoint</vt:lpstr>
      <vt:lpstr>Презентация PowerPoint</vt:lpstr>
      <vt:lpstr>Презентация PowerPoint</vt:lpstr>
      <vt:lpstr>ДЯКУЮ ЗА УВАГУ І БУДЬТЕ ЗДОРОВІ!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степеня  з цілим показником</dc:title>
  <dc:creator>User</dc:creator>
  <cp:lastModifiedBy>Наталья Федорушко</cp:lastModifiedBy>
  <cp:revision>72</cp:revision>
  <dcterms:created xsi:type="dcterms:W3CDTF">2020-11-16T08:51:12Z</dcterms:created>
  <dcterms:modified xsi:type="dcterms:W3CDTF">2021-01-12T11:51:33Z</dcterms:modified>
</cp:coreProperties>
</file>