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71" r:id="rId15"/>
    <p:sldId id="267" r:id="rId16"/>
    <p:sldId id="268" r:id="rId17"/>
    <p:sldId id="269" r:id="rId18"/>
    <p:sldId id="270" r:id="rId19"/>
  </p:sldIdLst>
  <p:sldSz cx="9144000" cy="6858000" type="screen4x3"/>
  <p:notesSz cx="6858000" cy="9144000"/>
  <p:custDataLst>
    <p:tags r:id="rId21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4" autoAdjust="0"/>
    <p:restoredTop sz="94624" autoAdjust="0"/>
  </p:normalViewPr>
  <p:slideViewPr>
    <p:cSldViewPr>
      <p:cViewPr varScale="1">
        <p:scale>
          <a:sx n="69" d="100"/>
          <a:sy n="69" d="100"/>
        </p:scale>
        <p:origin x="15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EED20-E08D-441B-979F-A587E7B13C7D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2F423-CB58-4D14-AE74-246F00D6C51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F423-CB58-4D14-AE74-246F00D6C512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CC3E2B-9C2C-48AC-AC2D-C2F0ABC9AEBF}" type="datetimeFigureOut">
              <a:rPr lang="uk-UA" smtClean="0"/>
              <a:pPr/>
              <a:t>26.03.2019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81E6CF9-6564-48AD-BC57-15F508C7EE9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зар\Downloads\relief-zem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3116"/>
            <a:ext cx="7772400" cy="192882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Унікальні форми рельєфу Землі</a:t>
            </a:r>
            <a:endParaRPr lang="uk-UA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10 самых фантастических мест на Земл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643702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643702" y="0"/>
            <a:ext cx="2500298" cy="6858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/>
              <a:t>Гори </a:t>
            </a:r>
            <a:r>
              <a:rPr lang="uk-UA" dirty="0" err="1" smtClean="0"/>
              <a:t>Тяньцзу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и по запросу Памуккал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2918"/>
            <a:ext cx="9144000" cy="542928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Памуккале</a:t>
            </a: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6072206"/>
            <a:ext cx="9144000" cy="7857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uk-UA" sz="4400" dirty="0" err="1"/>
              <a:t>Памуккале</a:t>
            </a:r>
            <a:r>
              <a:rPr lang="uk-UA" sz="4400" dirty="0"/>
              <a:t> – це термальні </a:t>
            </a:r>
            <a:r>
              <a:rPr lang="uk-UA" sz="4400" dirty="0" smtClean="0"/>
              <a:t>джерела.</a:t>
            </a:r>
            <a:r>
              <a:rPr lang="ru-RU" sz="4400" dirty="0"/>
              <a:t> робота </a:t>
            </a:r>
            <a:r>
              <a:rPr lang="ru-RU" sz="4400" dirty="0" err="1" smtClean="0"/>
              <a:t>гарячих</a:t>
            </a:r>
            <a:r>
              <a:rPr lang="ru-RU" sz="4400" dirty="0" smtClean="0"/>
              <a:t> </a:t>
            </a:r>
            <a:r>
              <a:rPr lang="ru-RU" sz="4400" dirty="0" err="1"/>
              <a:t>джерел</a:t>
            </a:r>
            <a:r>
              <a:rPr lang="ru-RU" sz="4400" dirty="0"/>
              <a:t> </a:t>
            </a:r>
            <a:r>
              <a:rPr lang="ru-RU" sz="4400" dirty="0" err="1"/>
              <a:t>призвела</a:t>
            </a:r>
            <a:r>
              <a:rPr lang="ru-RU" sz="4400" dirty="0"/>
              <a:t> до </a:t>
            </a:r>
            <a:r>
              <a:rPr lang="ru-RU" sz="4400" dirty="0" err="1"/>
              <a:t>утворення</a:t>
            </a:r>
            <a:r>
              <a:rPr lang="ru-RU" sz="4400" dirty="0"/>
              <a:t> </a:t>
            </a:r>
            <a:r>
              <a:rPr lang="ru-RU" sz="4400" dirty="0" err="1"/>
              <a:t>дивовижних</a:t>
            </a:r>
            <a:r>
              <a:rPr lang="ru-RU" sz="4400" dirty="0"/>
              <a:t> </a:t>
            </a:r>
            <a:r>
              <a:rPr lang="ru-RU" sz="4400" dirty="0" err="1"/>
              <a:t>відкладень</a:t>
            </a:r>
            <a:r>
              <a:rPr lang="ru-RU" sz="4400" dirty="0"/>
              <a:t> </a:t>
            </a:r>
            <a:r>
              <a:rPr lang="ru-RU" sz="4400" dirty="0" err="1"/>
              <a:t>вапняного</a:t>
            </a:r>
            <a:r>
              <a:rPr lang="ru-RU" sz="4400" dirty="0"/>
              <a:t> туфу </a:t>
            </a:r>
            <a:r>
              <a:rPr lang="ru-RU" sz="4400" dirty="0" err="1"/>
              <a:t>яскраво</a:t>
            </a:r>
            <a:r>
              <a:rPr lang="ru-RU" sz="4400" dirty="0"/>
              <a:t> </a:t>
            </a:r>
            <a:r>
              <a:rPr lang="ru-RU" sz="4400" dirty="0" err="1"/>
              <a:t>білого</a:t>
            </a:r>
            <a:r>
              <a:rPr lang="ru-RU" sz="4400" dirty="0"/>
              <a:t> </a:t>
            </a:r>
            <a:r>
              <a:rPr lang="ru-RU" sz="4400" dirty="0" err="1" smtClean="0"/>
              <a:t>кольору</a:t>
            </a:r>
            <a:r>
              <a:rPr lang="ru-RU" sz="4400" dirty="0" smtClean="0"/>
              <a:t>.</a:t>
            </a:r>
            <a:endParaRPr kumimoji="0" lang="uk-U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Картинки по запросу пече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571480"/>
            <a:ext cx="9144001" cy="564360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Оптимістична печера</a:t>
            </a: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6215082"/>
            <a:ext cx="9144000" cy="6429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Найдовгша</a:t>
            </a:r>
            <a:r>
              <a:rPr kumimoji="0" lang="uk-UA" sz="36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печера світу</a:t>
            </a:r>
            <a:endParaRPr kumimoji="0" lang="uk-U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Картинки по запросу арізонський крате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Арізонський</a:t>
            </a:r>
            <a:r>
              <a:rPr lang="uk-UA" dirty="0" smtClean="0"/>
              <a:t> кратер</a:t>
            </a:r>
            <a:endParaRPr lang="uk-UA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Картинки по запросу терико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9143996" cy="6215081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Терикони</a:t>
            </a:r>
            <a:endParaRPr lang="uk-UA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и по запросу карє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0042"/>
            <a:ext cx="9144000" cy="635795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Карє</a:t>
            </a:r>
            <a:r>
              <a:rPr lang="en-US" dirty="0" smtClean="0"/>
              <a:t>’</a:t>
            </a:r>
            <a:r>
              <a:rPr lang="uk-UA" dirty="0" smtClean="0"/>
              <a:t>р</a:t>
            </a:r>
            <a:endParaRPr lang="uk-UA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Картинки по запросу антропогенні фрпми рельєф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Яр</a:t>
            </a:r>
            <a:endParaRPr lang="uk-UA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pc="-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Унікальні</a:t>
            </a:r>
            <a:r>
              <a:rPr lang="ru-RU" spc="-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pc="-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форми</a:t>
            </a:r>
            <a:r>
              <a:rPr lang="ru-RU" spc="-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pc="-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рельєфу</a:t>
            </a:r>
            <a:r>
              <a:rPr lang="ru-RU" spc="-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pc="-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земній</a:t>
            </a:r>
            <a:r>
              <a:rPr lang="ru-RU" spc="-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pc="-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кулі</a:t>
            </a:r>
            <a:r>
              <a:rPr lang="ru-RU" spc="-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pc="-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трапляються</a:t>
            </a:r>
            <a:r>
              <a:rPr lang="ru-RU" spc="-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pc="-5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pc="-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pc="-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рідко</a:t>
            </a:r>
            <a:r>
              <a:rPr lang="ru-RU" spc="-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pc="-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Їх</a:t>
            </a:r>
            <a:r>
              <a:rPr lang="ru-RU" spc="-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pc="-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поділяють</a:t>
            </a:r>
            <a:r>
              <a:rPr lang="ru-RU" spc="-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три </a:t>
            </a:r>
            <a:r>
              <a:rPr lang="ru-RU" spc="-5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групи</a:t>
            </a:r>
            <a:r>
              <a:rPr lang="en-US" spc="-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  <a:endParaRPr lang="uk-UA" spc="-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57158" y="2071678"/>
            <a:ext cx="8072494" cy="100013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err="1"/>
              <a:t>У</a:t>
            </a:r>
            <a:r>
              <a:rPr lang="ru-RU" sz="3600" dirty="0" err="1" smtClean="0"/>
              <a:t>творились</a:t>
            </a:r>
            <a:r>
              <a:rPr lang="ru-RU" sz="3600" dirty="0" smtClean="0"/>
              <a:t> </a:t>
            </a:r>
            <a:r>
              <a:rPr lang="ru-RU" sz="3600" dirty="0" err="1"/>
              <a:t>в</a:t>
            </a:r>
            <a:r>
              <a:rPr lang="ru-RU" sz="3600" dirty="0" err="1" smtClean="0"/>
              <a:t>наслідок</a:t>
            </a:r>
            <a:r>
              <a:rPr lang="ru-RU" sz="3600" dirty="0" smtClean="0"/>
              <a:t> </a:t>
            </a:r>
            <a:r>
              <a:rPr lang="ru-RU" sz="3600" dirty="0" err="1"/>
              <a:t>внутрішніх</a:t>
            </a:r>
            <a:r>
              <a:rPr lang="ru-RU" sz="3600" dirty="0"/>
              <a:t> </a:t>
            </a:r>
            <a:r>
              <a:rPr lang="ru-RU" sz="3600" dirty="0" err="1"/>
              <a:t>процесів</a:t>
            </a:r>
            <a:r>
              <a:rPr lang="ru-RU" sz="3600" dirty="0"/>
              <a:t> </a:t>
            </a:r>
            <a:r>
              <a:rPr lang="ru-RU" sz="3600" dirty="0" err="1"/>
              <a:t>Землі</a:t>
            </a:r>
            <a:endParaRPr lang="uk-UA" sz="36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357158" y="3571876"/>
            <a:ext cx="8072494" cy="100013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err="1"/>
              <a:t>У</a:t>
            </a:r>
            <a:r>
              <a:rPr lang="ru-RU" sz="3600" dirty="0" err="1" smtClean="0"/>
              <a:t>творились</a:t>
            </a:r>
            <a:r>
              <a:rPr lang="ru-RU" sz="3600" dirty="0" smtClean="0"/>
              <a:t> </a:t>
            </a:r>
            <a:r>
              <a:rPr lang="ru-RU" sz="3600" dirty="0" err="1"/>
              <a:t>в</a:t>
            </a:r>
            <a:r>
              <a:rPr lang="ru-RU" sz="3600" dirty="0" err="1" smtClean="0"/>
              <a:t>наслідок</a:t>
            </a:r>
            <a:r>
              <a:rPr lang="ru-RU" sz="3600" dirty="0" smtClean="0"/>
              <a:t> </a:t>
            </a:r>
            <a:r>
              <a:rPr lang="ru-RU" sz="3600" dirty="0" err="1" smtClean="0"/>
              <a:t>зовнішніх</a:t>
            </a:r>
            <a:r>
              <a:rPr lang="ru-RU" sz="3600" dirty="0" smtClean="0"/>
              <a:t> </a:t>
            </a:r>
            <a:r>
              <a:rPr lang="ru-RU" sz="3600" dirty="0" err="1"/>
              <a:t>процесів</a:t>
            </a:r>
            <a:r>
              <a:rPr lang="ru-RU" sz="3600" dirty="0"/>
              <a:t> </a:t>
            </a:r>
            <a:r>
              <a:rPr lang="ru-RU" sz="3600" dirty="0" err="1"/>
              <a:t>Землі</a:t>
            </a:r>
            <a:endParaRPr lang="uk-UA" sz="3600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428596" y="5143512"/>
            <a:ext cx="8072494" cy="1000132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dirty="0" err="1" smtClean="0"/>
              <a:t>Слід</a:t>
            </a:r>
            <a:r>
              <a:rPr lang="ru-RU" sz="3600" dirty="0" smtClean="0"/>
              <a:t> з </a:t>
            </a:r>
            <a:r>
              <a:rPr lang="ru-RU" sz="3600" dirty="0" smtClean="0"/>
              <a:t>космосу</a:t>
            </a:r>
            <a:endParaRPr lang="uk-UA" sz="36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1" grpId="0" build="allAtOnce" animBg="1"/>
      <p:bldP spid="1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0"/>
            <a:ext cx="6215074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2428868"/>
            <a:ext cx="2571768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/>
              <a:t>Східно</a:t>
            </a:r>
            <a:r>
              <a:rPr lang="uk-UA" sz="2400" dirty="0" smtClean="0"/>
              <a:t> Африканський розлом(</a:t>
            </a:r>
            <a:r>
              <a:rPr lang="uk-UA" sz="2400" dirty="0" err="1" smtClean="0"/>
              <a:t>рифт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sp>
        <p:nvSpPr>
          <p:cNvPr id="14" name="Полилиния 13"/>
          <p:cNvSpPr/>
          <p:nvPr/>
        </p:nvSpPr>
        <p:spPr>
          <a:xfrm>
            <a:off x="6781800" y="858982"/>
            <a:ext cx="965200" cy="4867564"/>
          </a:xfrm>
          <a:custGeom>
            <a:avLst/>
            <a:gdLst>
              <a:gd name="connsiteX0" fmla="*/ 76200 w 965200"/>
              <a:gd name="connsiteY0" fmla="*/ 0 h 4867564"/>
              <a:gd name="connsiteX1" fmla="*/ 865909 w 965200"/>
              <a:gd name="connsiteY1" fmla="*/ 1413163 h 4867564"/>
              <a:gd name="connsiteX2" fmla="*/ 671945 w 965200"/>
              <a:gd name="connsiteY2" fmla="*/ 1814945 h 4867564"/>
              <a:gd name="connsiteX3" fmla="*/ 394855 w 965200"/>
              <a:gd name="connsiteY3" fmla="*/ 2244436 h 4867564"/>
              <a:gd name="connsiteX4" fmla="*/ 367145 w 965200"/>
              <a:gd name="connsiteY4" fmla="*/ 2466109 h 4867564"/>
              <a:gd name="connsiteX5" fmla="*/ 353291 w 965200"/>
              <a:gd name="connsiteY5" fmla="*/ 2798618 h 4867564"/>
              <a:gd name="connsiteX6" fmla="*/ 381000 w 965200"/>
              <a:gd name="connsiteY6" fmla="*/ 3117273 h 4867564"/>
              <a:gd name="connsiteX7" fmla="*/ 270164 w 965200"/>
              <a:gd name="connsiteY7" fmla="*/ 3519054 h 4867564"/>
              <a:gd name="connsiteX8" fmla="*/ 256309 w 965200"/>
              <a:gd name="connsiteY8" fmla="*/ 3823854 h 4867564"/>
              <a:gd name="connsiteX9" fmla="*/ 34636 w 965200"/>
              <a:gd name="connsiteY9" fmla="*/ 4378036 h 4867564"/>
              <a:gd name="connsiteX10" fmla="*/ 48491 w 965200"/>
              <a:gd name="connsiteY10" fmla="*/ 4793673 h 4867564"/>
              <a:gd name="connsiteX11" fmla="*/ 76200 w 965200"/>
              <a:gd name="connsiteY11" fmla="*/ 4821382 h 4867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65200" h="4867564">
                <a:moveTo>
                  <a:pt x="76200" y="0"/>
                </a:moveTo>
                <a:cubicBezTo>
                  <a:pt x="421409" y="555336"/>
                  <a:pt x="766618" y="1110672"/>
                  <a:pt x="865909" y="1413163"/>
                </a:cubicBezTo>
                <a:cubicBezTo>
                  <a:pt x="965200" y="1715654"/>
                  <a:pt x="750454" y="1676400"/>
                  <a:pt x="671945" y="1814945"/>
                </a:cubicBezTo>
                <a:cubicBezTo>
                  <a:pt x="593436" y="1953490"/>
                  <a:pt x="445655" y="2135909"/>
                  <a:pt x="394855" y="2244436"/>
                </a:cubicBezTo>
                <a:cubicBezTo>
                  <a:pt x="344055" y="2352963"/>
                  <a:pt x="374072" y="2373745"/>
                  <a:pt x="367145" y="2466109"/>
                </a:cubicBezTo>
                <a:cubicBezTo>
                  <a:pt x="360218" y="2558473"/>
                  <a:pt x="350982" y="2690091"/>
                  <a:pt x="353291" y="2798618"/>
                </a:cubicBezTo>
                <a:cubicBezTo>
                  <a:pt x="355600" y="2907145"/>
                  <a:pt x="394855" y="2997200"/>
                  <a:pt x="381000" y="3117273"/>
                </a:cubicBezTo>
                <a:cubicBezTo>
                  <a:pt x="367145" y="3237346"/>
                  <a:pt x="290946" y="3401291"/>
                  <a:pt x="270164" y="3519054"/>
                </a:cubicBezTo>
                <a:cubicBezTo>
                  <a:pt x="249382" y="3636817"/>
                  <a:pt x="295564" y="3680690"/>
                  <a:pt x="256309" y="3823854"/>
                </a:cubicBezTo>
                <a:cubicBezTo>
                  <a:pt x="217054" y="3967018"/>
                  <a:pt x="69272" y="4216400"/>
                  <a:pt x="34636" y="4378036"/>
                </a:cubicBezTo>
                <a:cubicBezTo>
                  <a:pt x="0" y="4539673"/>
                  <a:pt x="41564" y="4719782"/>
                  <a:pt x="48491" y="4793673"/>
                </a:cubicBezTo>
                <a:cubicBezTo>
                  <a:pt x="55418" y="4867564"/>
                  <a:pt x="65809" y="4844473"/>
                  <a:pt x="76200" y="4821382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олилиния 14"/>
          <p:cNvSpPr/>
          <p:nvPr/>
        </p:nvSpPr>
        <p:spPr>
          <a:xfrm>
            <a:off x="6629400" y="3131127"/>
            <a:ext cx="173182" cy="914401"/>
          </a:xfrm>
          <a:custGeom>
            <a:avLst/>
            <a:gdLst>
              <a:gd name="connsiteX0" fmla="*/ 173182 w 173182"/>
              <a:gd name="connsiteY0" fmla="*/ 0 h 914401"/>
              <a:gd name="connsiteX1" fmla="*/ 20782 w 173182"/>
              <a:gd name="connsiteY1" fmla="*/ 318655 h 914401"/>
              <a:gd name="connsiteX2" fmla="*/ 48491 w 173182"/>
              <a:gd name="connsiteY2" fmla="*/ 651164 h 914401"/>
              <a:gd name="connsiteX3" fmla="*/ 145473 w 173182"/>
              <a:gd name="connsiteY3" fmla="*/ 872837 h 914401"/>
              <a:gd name="connsiteX4" fmla="*/ 173182 w 173182"/>
              <a:gd name="connsiteY4" fmla="*/ 900546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182" h="914401">
                <a:moveTo>
                  <a:pt x="173182" y="0"/>
                </a:moveTo>
                <a:cubicBezTo>
                  <a:pt x="107373" y="105064"/>
                  <a:pt x="41564" y="210128"/>
                  <a:pt x="20782" y="318655"/>
                </a:cubicBezTo>
                <a:cubicBezTo>
                  <a:pt x="0" y="427182"/>
                  <a:pt x="27709" y="558801"/>
                  <a:pt x="48491" y="651164"/>
                </a:cubicBezTo>
                <a:cubicBezTo>
                  <a:pt x="69273" y="743527"/>
                  <a:pt x="124691" y="831273"/>
                  <a:pt x="145473" y="872837"/>
                </a:cubicBezTo>
                <a:cubicBezTo>
                  <a:pt x="166255" y="914401"/>
                  <a:pt x="169718" y="907473"/>
                  <a:pt x="173182" y="900546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олилиния 15"/>
          <p:cNvSpPr/>
          <p:nvPr/>
        </p:nvSpPr>
        <p:spPr>
          <a:xfrm>
            <a:off x="6527800" y="4322618"/>
            <a:ext cx="274782" cy="745836"/>
          </a:xfrm>
          <a:custGeom>
            <a:avLst/>
            <a:gdLst>
              <a:gd name="connsiteX0" fmla="*/ 274782 w 274782"/>
              <a:gd name="connsiteY0" fmla="*/ 0 h 745836"/>
              <a:gd name="connsiteX1" fmla="*/ 136236 w 274782"/>
              <a:gd name="connsiteY1" fmla="*/ 221673 h 745836"/>
              <a:gd name="connsiteX2" fmla="*/ 11545 w 274782"/>
              <a:gd name="connsiteY2" fmla="*/ 471055 h 745836"/>
              <a:gd name="connsiteX3" fmla="*/ 66964 w 274782"/>
              <a:gd name="connsiteY3" fmla="*/ 706582 h 745836"/>
              <a:gd name="connsiteX4" fmla="*/ 80818 w 274782"/>
              <a:gd name="connsiteY4" fmla="*/ 706582 h 745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782" h="745836">
                <a:moveTo>
                  <a:pt x="274782" y="0"/>
                </a:moveTo>
                <a:cubicBezTo>
                  <a:pt x="227445" y="71582"/>
                  <a:pt x="180109" y="143164"/>
                  <a:pt x="136236" y="221673"/>
                </a:cubicBezTo>
                <a:cubicBezTo>
                  <a:pt x="92363" y="300182"/>
                  <a:pt x="23090" y="390237"/>
                  <a:pt x="11545" y="471055"/>
                </a:cubicBezTo>
                <a:cubicBezTo>
                  <a:pt x="0" y="551873"/>
                  <a:pt x="55419" y="667328"/>
                  <a:pt x="66964" y="706582"/>
                </a:cubicBezTo>
                <a:cubicBezTo>
                  <a:pt x="78509" y="745836"/>
                  <a:pt x="79663" y="726209"/>
                  <a:pt x="80818" y="706582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79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Башта Диявола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392" name="Picture 8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428736"/>
            <a:ext cx="6858016" cy="54292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1785926"/>
            <a:ext cx="1928826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Башта</a:t>
            </a:r>
            <a:r>
              <a:rPr lang="ru-RU" sz="2400" dirty="0"/>
              <a:t> </a:t>
            </a:r>
            <a:r>
              <a:rPr lang="ru-RU" sz="2400" dirty="0" err="1"/>
              <a:t>Диявола</a:t>
            </a:r>
            <a:r>
              <a:rPr lang="ru-RU" sz="2400" dirty="0"/>
              <a:t> — </a:t>
            </a:r>
            <a:r>
              <a:rPr lang="ru-RU" sz="2400" dirty="0" err="1" smtClean="0"/>
              <a:t>стовпчаста</a:t>
            </a:r>
            <a:r>
              <a:rPr lang="ru-RU" sz="2400" dirty="0" smtClean="0"/>
              <a:t> </a:t>
            </a:r>
            <a:r>
              <a:rPr lang="ru-RU" sz="2400" dirty="0" err="1"/>
              <a:t>скеля</a:t>
            </a:r>
            <a:r>
              <a:rPr lang="ru-RU" sz="2400" dirty="0"/>
              <a:t>, яка </a:t>
            </a:r>
            <a:r>
              <a:rPr lang="ru-RU" sz="2400" dirty="0" err="1"/>
              <a:t>складена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кам’яних</a:t>
            </a:r>
            <a:r>
              <a:rPr lang="ru-RU" sz="2400" dirty="0"/>
              <a:t> </a:t>
            </a:r>
            <a:r>
              <a:rPr lang="ru-RU" sz="2400" dirty="0" err="1"/>
              <a:t>стовпів</a:t>
            </a:r>
            <a:r>
              <a:rPr lang="ru-RU" sz="2400" dirty="0"/>
              <a:t>. </a:t>
            </a:r>
            <a:r>
              <a:rPr lang="ru-RU" sz="2400" dirty="0" err="1"/>
              <a:t>Розташована</a:t>
            </a:r>
            <a:r>
              <a:rPr lang="ru-RU" sz="2400" dirty="0"/>
              <a:t> вона в </a:t>
            </a:r>
            <a:r>
              <a:rPr lang="ru-RU" sz="2400" dirty="0" err="1"/>
              <a:t>штаті</a:t>
            </a:r>
            <a:r>
              <a:rPr lang="ru-RU" sz="2400" dirty="0"/>
              <a:t> </a:t>
            </a:r>
            <a:r>
              <a:rPr lang="ru-RU" sz="2400" dirty="0" err="1"/>
              <a:t>Вайомінг</a:t>
            </a:r>
            <a:r>
              <a:rPr lang="ru-RU" sz="2400" dirty="0"/>
              <a:t> у США. </a:t>
            </a:r>
            <a:endParaRPr lang="uk-UA" sz="24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504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/>
              <a:t>Великий каньйон</a:t>
            </a:r>
            <a:endParaRPr lang="uk-UA" dirty="0"/>
          </a:p>
        </p:txBody>
      </p:sp>
      <p:pic>
        <p:nvPicPr>
          <p:cNvPr id="29698" name="Picture 2" descr="Картинки по запросу великий кань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918"/>
            <a:ext cx="9144000" cy="62150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71480"/>
            <a:ext cx="9144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dirty="0">
                <a:latin typeface="+mj-lt"/>
              </a:rPr>
              <a:t>Вели́кий </a:t>
            </a:r>
            <a:r>
              <a:rPr lang="vi-VN" sz="2000" dirty="0" smtClean="0">
                <a:latin typeface="+mj-lt"/>
              </a:rPr>
              <a:t>каньйо́н</a:t>
            </a:r>
            <a:r>
              <a:rPr lang="uk-UA" sz="2000" dirty="0" smtClean="0">
                <a:latin typeface="+mj-lt"/>
              </a:rPr>
              <a:t> – один з найглибших каньйонів світу, </a:t>
            </a:r>
            <a:r>
              <a:rPr lang="vi-VN" sz="2000" dirty="0" smtClean="0">
                <a:latin typeface="+mj-lt"/>
              </a:rPr>
              <a:t>розташований </a:t>
            </a:r>
            <a:r>
              <a:rPr lang="uk-UA" sz="2000" dirty="0" smtClean="0">
                <a:latin typeface="+mj-lt"/>
              </a:rPr>
              <a:t>в США на</a:t>
            </a:r>
            <a:r>
              <a:rPr lang="vi-VN" sz="2000" dirty="0">
                <a:latin typeface="+mj-lt"/>
              </a:rPr>
              <a:t> плато Колорадо, в середній течії річки </a:t>
            </a:r>
            <a:r>
              <a:rPr lang="vi-VN" sz="2000" dirty="0" smtClean="0">
                <a:latin typeface="+mj-lt"/>
              </a:rPr>
              <a:t>Колорадо</a:t>
            </a:r>
            <a:r>
              <a:rPr lang="uk-UA" sz="2000" dirty="0" smtClean="0">
                <a:latin typeface="+mj-lt"/>
              </a:rPr>
              <a:t>.</a:t>
            </a:r>
            <a:endParaRPr lang="uk-UA" sz="2000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Дністровський каньйон</a:t>
            </a:r>
            <a:endParaRPr lang="uk-UA" dirty="0"/>
          </a:p>
        </p:txBody>
      </p:sp>
      <p:pic>
        <p:nvPicPr>
          <p:cNvPr id="43010" name="Picture 2" descr="Картинки по запросу дністровський каньй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9144000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Дністровський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каньйон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ru-RU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одне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семи </a:t>
            </a:r>
            <a:r>
              <a:rPr lang="ru-RU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природних</a:t>
            </a:r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чудес </a:t>
            </a:r>
            <a:r>
              <a:rPr lang="ru-RU" sz="4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України</a:t>
            </a:r>
            <a:endParaRPr lang="uk-UA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1480"/>
            <a:ext cx="9144000" cy="4857784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148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err="1" smtClean="0"/>
              <a:t>Карадаг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5429264"/>
            <a:ext cx="9144000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Це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гірський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масив</a:t>
            </a:r>
            <a:r>
              <a:rPr lang="ru-RU" sz="3200" dirty="0">
                <a:solidFill>
                  <a:schemeClr val="bg1"/>
                </a:solidFill>
              </a:rPr>
              <a:t> в </a:t>
            </a:r>
            <a:r>
              <a:rPr lang="ru-RU" sz="3200" dirty="0" err="1">
                <a:solidFill>
                  <a:schemeClr val="bg1"/>
                </a:solidFill>
              </a:rPr>
              <a:t>Кримських</a:t>
            </a:r>
            <a:r>
              <a:rPr lang="ru-RU" sz="3200" dirty="0">
                <a:solidFill>
                  <a:schemeClr val="bg1"/>
                </a:solidFill>
              </a:rPr>
              <a:t> горах, </a:t>
            </a:r>
            <a:r>
              <a:rPr lang="ru-RU" sz="3200" dirty="0" err="1">
                <a:solidFill>
                  <a:schemeClr val="bg1"/>
                </a:solidFill>
              </a:rPr>
              <a:t>стародавній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згаслий</a:t>
            </a:r>
            <a:r>
              <a:rPr lang="ru-RU" sz="3200" dirty="0">
                <a:solidFill>
                  <a:schemeClr val="bg1"/>
                </a:solidFill>
              </a:rPr>
              <a:t> вулкан, </a:t>
            </a:r>
            <a:r>
              <a:rPr lang="ru-RU" sz="3200" dirty="0" err="1">
                <a:solidFill>
                  <a:schemeClr val="bg1"/>
                </a:solidFill>
              </a:rPr>
              <a:t>який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діяв</a:t>
            </a:r>
            <a:r>
              <a:rPr lang="ru-RU" sz="3200" dirty="0">
                <a:solidFill>
                  <a:schemeClr val="bg1"/>
                </a:solidFill>
              </a:rPr>
              <a:t> 120—160 млн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/>
              <a:t>Тюркською</a:t>
            </a:r>
            <a:r>
              <a:rPr lang="ru-RU" sz="3200" dirty="0"/>
              <a:t> </a:t>
            </a:r>
            <a:r>
              <a:rPr lang="ru-RU" sz="3200" dirty="0" err="1"/>
              <a:t>мовою</a:t>
            </a:r>
            <a:r>
              <a:rPr lang="ru-RU" sz="3200" dirty="0"/>
              <a:t> «</a:t>
            </a:r>
            <a:r>
              <a:rPr lang="ru-RU" sz="3200" b="1" dirty="0" err="1"/>
              <a:t>карадаг</a:t>
            </a:r>
            <a:r>
              <a:rPr lang="ru-RU" sz="3200" dirty="0"/>
              <a:t>» </a:t>
            </a:r>
            <a:r>
              <a:rPr lang="ru-RU" sz="3200" dirty="0" err="1"/>
              <a:t>означає</a:t>
            </a:r>
            <a:r>
              <a:rPr lang="ru-RU" sz="3200" dirty="0"/>
              <a:t>: </a:t>
            </a:r>
            <a:r>
              <a:rPr lang="ru-RU" sz="3200" dirty="0" err="1"/>
              <a:t>чорна</a:t>
            </a:r>
            <a:r>
              <a:rPr lang="ru-RU" sz="3200" dirty="0"/>
              <a:t> гора.</a:t>
            </a:r>
            <a:endParaRPr lang="uk-UA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ртинки по запросу унікальні форми рельєфу золоті ворот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52" y="928670"/>
            <a:ext cx="9144952" cy="592933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smtClean="0"/>
              <a:t>Золоті ворота</a:t>
            </a:r>
            <a:endParaRPr lang="uk-UA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Фото Демердж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9144000" cy="500066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dirty="0" err="1" smtClean="0"/>
              <a:t>Димерджі</a:t>
            </a:r>
            <a:r>
              <a:rPr lang="uk-UA" dirty="0" smtClean="0"/>
              <a:t> – долина привидів</a:t>
            </a:r>
            <a:endParaRPr lang="uk-UA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5929330"/>
            <a:ext cx="9144000" cy="9286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Кам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uk-UA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яні</a:t>
            </a:r>
            <a:r>
              <a:rPr kumimoji="0" lang="uk-U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фігури вивітрювання. Тут</a:t>
            </a:r>
            <a:r>
              <a:rPr kumimoji="0" lang="uk-UA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представлені найдавніші гірські породи в Криму</a:t>
            </a:r>
            <a:endParaRPr kumimoji="0" lang="uk-U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72A9F61-5533-4FA4-9A1C-2F953FADE8B5}"/>
  <p:tag name="ISPRING_RESOURCE_FOLDER" val="E:\школа\Географія\6 клас\Унікальні форми рельєфу Землі\"/>
  <p:tag name="ISPRING_PRESENTATION_PATH" val="E:\школа\Географія\6 клас\Унікальні форми рельєфу Землі.pptx"/>
  <p:tag name="ISPRING_PROJECT_FOLDER_UPDATED" val="1"/>
  <p:tag name="ISPRING_SCREEN_RECS_UPDATED" val="E:\школа\Географія\6 клас\Унікальні форми рельєфу Землі\"/>
  <p:tag name="FLASHSPRING_ZOOM_TAG" val="68"/>
  <p:tag name="ISPRING_PRESENTATION_INFO_2" val="&lt;?xml version=&quot;1.0&quot; encoding=&quot;UTF-8&quot; standalone=&quot;no&quot; ?&gt;&#10;&lt;presentation2&gt;&#10;&#10;  &lt;slides&gt;&#10;    &lt;slide id=&quot;{FFF107FE-EDC0-4ED3-9458-6E57978347C0}&quot; pptId=&quot;256&quot;/&gt;&#10;    &lt;slide id=&quot;{4CABEFA6-1B8D-4425-BDE8-22E0AB04523C}&quot; pptId=&quot;257&quot;/&gt;&#10;    &lt;slide id=&quot;{646CD104-94BA-4D94-9277-123AC105F05F}&quot; pptId=&quot;258&quot;/&gt;&#10;    &lt;slide id=&quot;{168FA631-48C8-4582-BAB1-702BE5783F2A}&quot; pptId=&quot;259&quot;/&gt;&#10;    &lt;slide id=&quot;{E5FFB4DE-EE9A-4905-8E1F-0CA740703894}&quot; pptId=&quot;260&quot;/&gt;&#10;    &lt;slide id=&quot;{7F738FBD-A2CA-407D-8567-B421D4EF7A7F}&quot; pptId=&quot;261&quot;/&gt;&#10;    &lt;slide id=&quot;{A538ADF6-FDF2-486D-B3BC-0E3C224A9DE2}&quot; pptId=&quot;263&quot;/&gt;&#10;    &lt;slide id=&quot;{019A559A-A8A6-4D59-8356-62F5509DA447}&quot; pptId=&quot;262&quot;/&gt;&#10;    &lt;slide id=&quot;{87719AE4-D208-4368-9EF6-622DDEA75214}&quot; pptId=&quot;264&quot;/&gt;&#10;    &lt;slide id=&quot;{7AE6F077-84C7-4F92-B3C5-A9901DE24584}&quot; pptId=&quot;265&quot;/&gt;&#10;    &lt;slide id=&quot;{4179B744-E173-43BE-93E8-1BCF933EC33B}&quot; pptId=&quot;266&quot;/&gt;&#10;    &lt;slide id=&quot;{796CC935-9EEA-478C-B1BD-DFA58B95D25C}&quot; pptId=&quot;271&quot;/&gt;&#10;    &lt;slide id=&quot;{C20B371B-10C5-4E73-B94C-7F0C43D0F0AE}&quot; pptId=&quot;267&quot;/&gt;&#10;    &lt;slide id=&quot;{15CFEC9D-1784-4043-A82E-93B5D69482E3}&quot; pptId=&quot;268&quot;/&gt;&#10;    &lt;slide id=&quot;{F56A0373-AD77-4B12-BBFA-6F205F1FA768}&quot; pptId=&quot;269&quot;/&gt;&#10;    &lt;slide id=&quot;{C1DEF95B-22AB-49AF-B82C-58B18E259A45}&quot; pptId=&quot;270&quot;/&gt;&#10;  &lt;/slides&gt;&#10;&#10;  &lt;narration&gt;&#10;    &lt;audioTracks/&gt;&#10;    &lt;videoTracks&gt;&#10;      &lt;videoTrack muted=&quot;false&quot; name=&quot;Видео 1&quot; resource=&quot;b3dbf5d3&quot; slideId=&quot;{FFF107FE-EDC0-4ED3-9458-6E57978347C0}&quot; startTime=&quot;0&quot; stepIndex=&quot;0&quot; volume=&quot;1&quot;&gt;&#10;        &lt;video format=&quot;yuv420p&quot; frameRate=&quot;30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2&quot; resource=&quot;19cab097&quot; slideId=&quot;{4CABEFA6-1B8D-4425-BDE8-22E0AB04523C}&quot; startTime=&quot;0&quot; stepIndex=&quot;0&quot; volume=&quot;1&quot;&gt;&#10;        &lt;video format=&quot;yuv420p&quot; frameRate=&quot;30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Видео 3&quot; resource=&quot;821b0645&quot; slideId=&quot;{646CD104-94BA-4D94-9277-123AC105F05F}&quot; startTime=&quot;0&quot; stepIndex=&quot;0&quot; volume=&quot;1&quot;&gt;&#10;        &lt;video format=&quot;yuv420p&quot; frameRate=&quot;30&quot; height=&quot;480&quot; pixelAspectRatio=&quot;1&quot; width=&quot;640&quot;/&gt;&#10;        &lt;audio channels=&quot;1&quot; format=&quot;s16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87719AE4-D208-4368-9EF6-622DDEA7521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7AE6F077-84C7-4F92-B3C5-A9901DE2458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4179B744-E173-43BE-93E8-1BCF933EC33B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796CC935-9EEA-478C-B1BD-DFA58B95D25C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20B371B-10C5-4E73-B94C-7F0C43D0F0A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15CFEC9D-1784-4043-A82E-93B5D69482E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56A0373-AD77-4B12-BBFA-6F205F1FA768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C1DEF95B-22AB-49AF-B82C-58B18E259A4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.512"/>
  <p:tag name="ISPRING_SLIDE_ID_2" val="{FFF107FE-EDC0-4ED3-9458-6E57978347C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5.367"/>
  <p:tag name="TIMING" val="|25.364|0.001|0.001"/>
  <p:tag name="ISPRING_SLIDE_ID_2" val="{4CABEFA6-1B8D-4425-BDE8-22E0AB04523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.769"/>
  <p:tag name="ISPRING_SLIDE_ID_2" val="{646CD104-94BA-4D94-9277-123AC105F05F}"/>
  <p:tag name="TIMING" val="|3.064|1.593|1.756|2.32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|0.5"/>
  <p:tag name="ISPRING_CUSTOM_TIMING_USED" val="1"/>
  <p:tag name="ISPRING_SLIDE_ID_2" val="{168FA631-48C8-4582-BAB1-702BE5783F2A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|2"/>
  <p:tag name="ISPRING_CUSTOM_TIMING_USED" val="1"/>
  <p:tag name="ISPRING_SLIDE_ID_2" val="{E5FFB4DE-EE9A-4905-8E1F-0CA74070389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7F738FBD-A2CA-407D-8567-B421D4EF7A7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TIMING" val="|0.001"/>
  <p:tag name="ISPRING_CUSTOM_TIMING_USED" val="1"/>
  <p:tag name="ISPRING_SLIDE_ID_2" val="{A538ADF6-FDF2-486D-B3BC-0E3C224A9DE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19A559A-A8A6-4D59-8356-62F5509DA447}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183</Words>
  <Application>Microsoft Office PowerPoint</Application>
  <PresentationFormat>Экран (4:3)</PresentationFormat>
  <Paragraphs>42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Arial</vt:lpstr>
      <vt:lpstr>Calibri</vt:lpstr>
      <vt:lpstr>Century Gothic</vt:lpstr>
      <vt:lpstr>Corbel</vt:lpstr>
      <vt:lpstr>Times New Roman</vt:lpstr>
      <vt:lpstr>Verdana</vt:lpstr>
      <vt:lpstr>Wingdings</vt:lpstr>
      <vt:lpstr>Wingdings 2</vt:lpstr>
      <vt:lpstr>Wingdings 3</vt:lpstr>
      <vt:lpstr>Тема Office</vt:lpstr>
      <vt:lpstr>Яркая</vt:lpstr>
      <vt:lpstr>Модульная</vt:lpstr>
      <vt:lpstr>Унікальні форми рельєфу Землі</vt:lpstr>
      <vt:lpstr>Унікальні форми рельєфу на земній кулі трапляються дуже рідко. Їх поділяють на три групи:</vt:lpstr>
      <vt:lpstr>Презентация PowerPoint</vt:lpstr>
      <vt:lpstr>Башта Диявола</vt:lpstr>
      <vt:lpstr>Великий каньйон</vt:lpstr>
      <vt:lpstr>Дністровський каньйон</vt:lpstr>
      <vt:lpstr>Карадаг</vt:lpstr>
      <vt:lpstr>Золоті ворота</vt:lpstr>
      <vt:lpstr>Димерджі – долина привидів</vt:lpstr>
      <vt:lpstr>Гори Тяньцзу  </vt:lpstr>
      <vt:lpstr>Памуккале</vt:lpstr>
      <vt:lpstr>Оптимістична печера</vt:lpstr>
      <vt:lpstr>Арізонський кратер</vt:lpstr>
      <vt:lpstr>Терикони</vt:lpstr>
      <vt:lpstr>Карє’р</vt:lpstr>
      <vt:lpstr>Яр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Унікальні форми рельєфу Землі</dc:title>
  <dc:creator>Пользователь Windows</dc:creator>
  <cp:lastModifiedBy>Asus</cp:lastModifiedBy>
  <cp:revision>28</cp:revision>
  <dcterms:created xsi:type="dcterms:W3CDTF">2016-12-26T20:07:08Z</dcterms:created>
  <dcterms:modified xsi:type="dcterms:W3CDTF">2019-03-26T20:01:54Z</dcterms:modified>
</cp:coreProperties>
</file>