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608" r:id="rId3"/>
    <p:sldId id="540" r:id="rId4"/>
    <p:sldId id="690" r:id="rId5"/>
    <p:sldId id="656" r:id="rId6"/>
    <p:sldId id="681" r:id="rId7"/>
    <p:sldId id="682" r:id="rId8"/>
    <p:sldId id="683" r:id="rId9"/>
    <p:sldId id="664" r:id="rId10"/>
    <p:sldId id="670" r:id="rId11"/>
    <p:sldId id="671" r:id="rId12"/>
    <p:sldId id="684" r:id="rId13"/>
    <p:sldId id="685" r:id="rId14"/>
    <p:sldId id="686" r:id="rId15"/>
    <p:sldId id="687" r:id="rId16"/>
    <p:sldId id="661" r:id="rId17"/>
    <p:sldId id="688" r:id="rId18"/>
    <p:sldId id="674" r:id="rId19"/>
    <p:sldId id="675" r:id="rId20"/>
    <p:sldId id="662" r:id="rId21"/>
    <p:sldId id="676" r:id="rId22"/>
    <p:sldId id="689" r:id="rId23"/>
    <p:sldId id="472" r:id="rId24"/>
  </p:sldIdLst>
  <p:sldSz cx="14400213" cy="8099425"/>
  <p:notesSz cx="6858000" cy="9144000"/>
  <p:defaultTextStyle>
    <a:defPPr>
      <a:defRPr lang="nl-NL"/>
    </a:defPPr>
    <a:lvl1pPr marL="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1pPr>
    <a:lvl2pPr marL="53986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2pPr>
    <a:lvl3pPr marL="1079727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3pPr>
    <a:lvl4pPr marL="1619592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4pPr>
    <a:lvl5pPr marL="215945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5pPr>
    <a:lvl6pPr marL="269932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6pPr>
    <a:lvl7pPr marL="323918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7pPr>
    <a:lvl8pPr marL="377904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8pPr>
    <a:lvl9pPr marL="4318911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688"/>
    <a:srgbClr val="F44336"/>
    <a:srgbClr val="3F51B5"/>
    <a:srgbClr val="FF5722"/>
    <a:srgbClr val="4CAF50"/>
    <a:srgbClr val="6C992B"/>
    <a:srgbClr val="FF9E00"/>
    <a:srgbClr val="719F2D"/>
    <a:srgbClr val="79AA30"/>
    <a:srgbClr val="8CC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CF46C4-B932-422B-AD08-2F93B5AE7F1A}" v="165" dt="2023-07-08T13:42:15.2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із теми 2 –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zar Shchur" userId="3faffa111ac016f6" providerId="LiveId" clId="{C6CF46C4-B932-422B-AD08-2F93B5AE7F1A}"/>
    <pc:docChg chg="undo custSel addSld delSld modSld">
      <pc:chgData name="Nazar Shchur" userId="3faffa111ac016f6" providerId="LiveId" clId="{C6CF46C4-B932-422B-AD08-2F93B5AE7F1A}" dt="2023-07-08T13:42:15.242" v="256" actId="114"/>
      <pc:docMkLst>
        <pc:docMk/>
      </pc:docMkLst>
      <pc:sldChg chg="modTransition">
        <pc:chgData name="Nazar Shchur" userId="3faffa111ac016f6" providerId="LiveId" clId="{C6CF46C4-B932-422B-AD08-2F93B5AE7F1A}" dt="2023-07-08T12:46:58.934" v="0"/>
        <pc:sldMkLst>
          <pc:docMk/>
          <pc:sldMk cId="3971564400" sldId="472"/>
        </pc:sldMkLst>
      </pc:sldChg>
      <pc:sldChg chg="del">
        <pc:chgData name="Nazar Shchur" userId="3faffa111ac016f6" providerId="LiveId" clId="{C6CF46C4-B932-422B-AD08-2F93B5AE7F1A}" dt="2023-07-08T12:47:02.374" v="1" actId="47"/>
        <pc:sldMkLst>
          <pc:docMk/>
          <pc:sldMk cId="2204274211" sldId="473"/>
        </pc:sldMkLst>
      </pc:sldChg>
      <pc:sldChg chg="modTransition modAnim">
        <pc:chgData name="Nazar Shchur" userId="3faffa111ac016f6" providerId="LiveId" clId="{C6CF46C4-B932-422B-AD08-2F93B5AE7F1A}" dt="2023-07-08T13:41:25.370" v="255"/>
        <pc:sldMkLst>
          <pc:docMk/>
          <pc:sldMk cId="2714131979" sldId="540"/>
        </pc:sldMkLst>
      </pc:sldChg>
      <pc:sldChg chg="modSp mod modTransition modAnim">
        <pc:chgData name="Nazar Shchur" userId="3faffa111ac016f6" providerId="LiveId" clId="{C6CF46C4-B932-422B-AD08-2F93B5AE7F1A}" dt="2023-07-08T13:40:23.540" v="237"/>
        <pc:sldMkLst>
          <pc:docMk/>
          <pc:sldMk cId="2407118399" sldId="656"/>
        </pc:sldMkLst>
        <pc:spChg chg="mod">
          <ac:chgData name="Nazar Shchur" userId="3faffa111ac016f6" providerId="LiveId" clId="{C6CF46C4-B932-422B-AD08-2F93B5AE7F1A}" dt="2023-07-08T12:52:42.951" v="235" actId="790"/>
          <ac:spMkLst>
            <pc:docMk/>
            <pc:sldMk cId="2407118399" sldId="656"/>
            <ac:spMk id="2" creationId="{00000000-0000-0000-0000-000000000000}"/>
          </ac:spMkLst>
        </pc:spChg>
        <pc:spChg chg="mod">
          <ac:chgData name="Nazar Shchur" userId="3faffa111ac016f6" providerId="LiveId" clId="{C6CF46C4-B932-422B-AD08-2F93B5AE7F1A}" dt="2023-07-08T12:52:42.951" v="235" actId="790"/>
          <ac:spMkLst>
            <pc:docMk/>
            <pc:sldMk cId="2407118399" sldId="656"/>
            <ac:spMk id="4" creationId="{00000000-0000-0000-0000-000000000000}"/>
          </ac:spMkLst>
        </pc:spChg>
        <pc:spChg chg="mod">
          <ac:chgData name="Nazar Shchur" userId="3faffa111ac016f6" providerId="LiveId" clId="{C6CF46C4-B932-422B-AD08-2F93B5AE7F1A}" dt="2023-07-08T12:52:42.951" v="235" actId="790"/>
          <ac:spMkLst>
            <pc:docMk/>
            <pc:sldMk cId="2407118399" sldId="656"/>
            <ac:spMk id="5" creationId="{00000000-0000-0000-0000-000000000000}"/>
          </ac:spMkLst>
        </pc:spChg>
        <pc:spChg chg="mod">
          <ac:chgData name="Nazar Shchur" userId="3faffa111ac016f6" providerId="LiveId" clId="{C6CF46C4-B932-422B-AD08-2F93B5AE7F1A}" dt="2023-07-08T12:52:42.951" v="235" actId="790"/>
          <ac:spMkLst>
            <pc:docMk/>
            <pc:sldMk cId="2407118399" sldId="656"/>
            <ac:spMk id="32" creationId="{00000000-0000-0000-0000-000000000000}"/>
          </ac:spMkLst>
        </pc:spChg>
      </pc:sldChg>
      <pc:sldChg chg="modTransition modAnim">
        <pc:chgData name="Nazar Shchur" userId="3faffa111ac016f6" providerId="LiveId" clId="{C6CF46C4-B932-422B-AD08-2F93B5AE7F1A}" dt="2023-07-08T13:40:50.408" v="248"/>
        <pc:sldMkLst>
          <pc:docMk/>
          <pc:sldMk cId="1981600550" sldId="661"/>
        </pc:sldMkLst>
      </pc:sldChg>
      <pc:sldChg chg="modTransition modAnim">
        <pc:chgData name="Nazar Shchur" userId="3faffa111ac016f6" providerId="LiveId" clId="{C6CF46C4-B932-422B-AD08-2F93B5AE7F1A}" dt="2023-07-08T13:41:06.876" v="252"/>
        <pc:sldMkLst>
          <pc:docMk/>
          <pc:sldMk cId="2493534948" sldId="662"/>
        </pc:sldMkLst>
      </pc:sldChg>
      <pc:sldChg chg="addSp modSp del mod modTransition modAnim">
        <pc:chgData name="Nazar Shchur" userId="3faffa111ac016f6" providerId="LiveId" clId="{C6CF46C4-B932-422B-AD08-2F93B5AE7F1A}" dt="2023-07-08T12:50:01.330" v="171" actId="47"/>
        <pc:sldMkLst>
          <pc:docMk/>
          <pc:sldMk cId="1681099578" sldId="663"/>
        </pc:sldMkLst>
        <pc:grpChg chg="add mod">
          <ac:chgData name="Nazar Shchur" userId="3faffa111ac016f6" providerId="LiveId" clId="{C6CF46C4-B932-422B-AD08-2F93B5AE7F1A}" dt="2023-07-08T12:48:47.625" v="21" actId="14100"/>
          <ac:grpSpMkLst>
            <pc:docMk/>
            <pc:sldMk cId="1681099578" sldId="663"/>
            <ac:grpSpMk id="8" creationId="{D2D08B1D-EB46-85FE-89DE-E44BFFA10721}"/>
          </ac:grpSpMkLst>
        </pc:grpChg>
        <pc:grpChg chg="mod">
          <ac:chgData name="Nazar Shchur" userId="3faffa111ac016f6" providerId="LiveId" clId="{C6CF46C4-B932-422B-AD08-2F93B5AE7F1A}" dt="2023-07-08T12:48:44.450" v="20" actId="164"/>
          <ac:grpSpMkLst>
            <pc:docMk/>
            <pc:sldMk cId="1681099578" sldId="663"/>
            <ac:grpSpMk id="34" creationId="{00000000-0000-0000-0000-000000000000}"/>
          </ac:grpSpMkLst>
        </pc:grpChg>
        <pc:picChg chg="mod">
          <ac:chgData name="Nazar Shchur" userId="3faffa111ac016f6" providerId="LiveId" clId="{C6CF46C4-B932-422B-AD08-2F93B5AE7F1A}" dt="2023-07-08T12:48:44.450" v="20" actId="164"/>
          <ac:picMkLst>
            <pc:docMk/>
            <pc:sldMk cId="1681099578" sldId="663"/>
            <ac:picMk id="7" creationId="{00000000-0000-0000-0000-000000000000}"/>
          </ac:picMkLst>
        </pc:picChg>
      </pc:sldChg>
      <pc:sldChg chg="modTransition modAnim">
        <pc:chgData name="Nazar Shchur" userId="3faffa111ac016f6" providerId="LiveId" clId="{C6CF46C4-B932-422B-AD08-2F93B5AE7F1A}" dt="2023-07-08T13:40:32.405" v="241"/>
        <pc:sldMkLst>
          <pc:docMk/>
          <pc:sldMk cId="4226376000" sldId="664"/>
        </pc:sldMkLst>
      </pc:sldChg>
      <pc:sldChg chg="modTransition modAnim">
        <pc:chgData name="Nazar Shchur" userId="3faffa111ac016f6" providerId="LiveId" clId="{C6CF46C4-B932-422B-AD08-2F93B5AE7F1A}" dt="2023-07-08T13:40:35.605" v="242"/>
        <pc:sldMkLst>
          <pc:docMk/>
          <pc:sldMk cId="369218928" sldId="670"/>
        </pc:sldMkLst>
      </pc:sldChg>
      <pc:sldChg chg="modTransition modAnim">
        <pc:chgData name="Nazar Shchur" userId="3faffa111ac016f6" providerId="LiveId" clId="{C6CF46C4-B932-422B-AD08-2F93B5AE7F1A}" dt="2023-07-08T13:40:37.758" v="243"/>
        <pc:sldMkLst>
          <pc:docMk/>
          <pc:sldMk cId="4029517833" sldId="671"/>
        </pc:sldMkLst>
      </pc:sldChg>
      <pc:sldChg chg="modSp modTransition modAnim">
        <pc:chgData name="Nazar Shchur" userId="3faffa111ac016f6" providerId="LiveId" clId="{C6CF46C4-B932-422B-AD08-2F93B5AE7F1A}" dt="2023-07-08T13:42:15.242" v="256" actId="114"/>
        <pc:sldMkLst>
          <pc:docMk/>
          <pc:sldMk cId="61352930" sldId="674"/>
        </pc:sldMkLst>
        <pc:spChg chg="mod">
          <ac:chgData name="Nazar Shchur" userId="3faffa111ac016f6" providerId="LiveId" clId="{C6CF46C4-B932-422B-AD08-2F93B5AE7F1A}" dt="2023-07-08T13:42:15.242" v="256" actId="114"/>
          <ac:spMkLst>
            <pc:docMk/>
            <pc:sldMk cId="61352930" sldId="674"/>
            <ac:spMk id="18" creationId="{00000000-0000-0000-0000-000000000000}"/>
          </ac:spMkLst>
        </pc:spChg>
      </pc:sldChg>
      <pc:sldChg chg="modTransition modAnim">
        <pc:chgData name="Nazar Shchur" userId="3faffa111ac016f6" providerId="LiveId" clId="{C6CF46C4-B932-422B-AD08-2F93B5AE7F1A}" dt="2023-07-08T13:41:04.168" v="251"/>
        <pc:sldMkLst>
          <pc:docMk/>
          <pc:sldMk cId="3339234931" sldId="675"/>
        </pc:sldMkLst>
      </pc:sldChg>
      <pc:sldChg chg="modTransition modAnim">
        <pc:chgData name="Nazar Shchur" userId="3faffa111ac016f6" providerId="LiveId" clId="{C6CF46C4-B932-422B-AD08-2F93B5AE7F1A}" dt="2023-07-08T13:41:09.981" v="253"/>
        <pc:sldMkLst>
          <pc:docMk/>
          <pc:sldMk cId="3577397174" sldId="676"/>
        </pc:sldMkLst>
      </pc:sldChg>
      <pc:sldChg chg="modSp del mod modTransition">
        <pc:chgData name="Nazar Shchur" userId="3faffa111ac016f6" providerId="LiveId" clId="{C6CF46C4-B932-422B-AD08-2F93B5AE7F1A}" dt="2023-07-08T12:50:48.504" v="204" actId="47"/>
        <pc:sldMkLst>
          <pc:docMk/>
          <pc:sldMk cId="3004538789" sldId="677"/>
        </pc:sldMkLst>
        <pc:spChg chg="mod">
          <ac:chgData name="Nazar Shchur" userId="3faffa111ac016f6" providerId="LiveId" clId="{C6CF46C4-B932-422B-AD08-2F93B5AE7F1A}" dt="2023-07-08T12:47:46.832" v="2" actId="790"/>
          <ac:spMkLst>
            <pc:docMk/>
            <pc:sldMk cId="3004538789" sldId="677"/>
            <ac:spMk id="2" creationId="{00000000-0000-0000-0000-000000000000}"/>
          </ac:spMkLst>
        </pc:spChg>
        <pc:spChg chg="mod">
          <ac:chgData name="Nazar Shchur" userId="3faffa111ac016f6" providerId="LiveId" clId="{C6CF46C4-B932-422B-AD08-2F93B5AE7F1A}" dt="2023-07-08T12:47:46.832" v="2" actId="790"/>
          <ac:spMkLst>
            <pc:docMk/>
            <pc:sldMk cId="3004538789" sldId="677"/>
            <ac:spMk id="4" creationId="{00000000-0000-0000-0000-000000000000}"/>
          </ac:spMkLst>
        </pc:spChg>
        <pc:spChg chg="mod">
          <ac:chgData name="Nazar Shchur" userId="3faffa111ac016f6" providerId="LiveId" clId="{C6CF46C4-B932-422B-AD08-2F93B5AE7F1A}" dt="2023-07-08T12:47:46.832" v="2" actId="790"/>
          <ac:spMkLst>
            <pc:docMk/>
            <pc:sldMk cId="3004538789" sldId="677"/>
            <ac:spMk id="5" creationId="{00000000-0000-0000-0000-000000000000}"/>
          </ac:spMkLst>
        </pc:spChg>
        <pc:spChg chg="mod">
          <ac:chgData name="Nazar Shchur" userId="3faffa111ac016f6" providerId="LiveId" clId="{C6CF46C4-B932-422B-AD08-2F93B5AE7F1A}" dt="2023-07-08T12:47:46.832" v="2" actId="790"/>
          <ac:spMkLst>
            <pc:docMk/>
            <pc:sldMk cId="3004538789" sldId="677"/>
            <ac:spMk id="19" creationId="{00000000-0000-0000-0000-000000000000}"/>
          </ac:spMkLst>
        </pc:spChg>
        <pc:spChg chg="mod">
          <ac:chgData name="Nazar Shchur" userId="3faffa111ac016f6" providerId="LiveId" clId="{C6CF46C4-B932-422B-AD08-2F93B5AE7F1A}" dt="2023-07-08T12:47:46.832" v="2" actId="790"/>
          <ac:spMkLst>
            <pc:docMk/>
            <pc:sldMk cId="3004538789" sldId="677"/>
            <ac:spMk id="20" creationId="{00000000-0000-0000-0000-000000000000}"/>
          </ac:spMkLst>
        </pc:spChg>
        <pc:spChg chg="mod">
          <ac:chgData name="Nazar Shchur" userId="3faffa111ac016f6" providerId="LiveId" clId="{C6CF46C4-B932-422B-AD08-2F93B5AE7F1A}" dt="2023-07-08T12:47:46.832" v="2" actId="790"/>
          <ac:spMkLst>
            <pc:docMk/>
            <pc:sldMk cId="3004538789" sldId="677"/>
            <ac:spMk id="24" creationId="{00000000-0000-0000-0000-000000000000}"/>
          </ac:spMkLst>
        </pc:spChg>
        <pc:spChg chg="mod">
          <ac:chgData name="Nazar Shchur" userId="3faffa111ac016f6" providerId="LiveId" clId="{C6CF46C4-B932-422B-AD08-2F93B5AE7F1A}" dt="2023-07-08T12:47:46.832" v="2" actId="790"/>
          <ac:spMkLst>
            <pc:docMk/>
            <pc:sldMk cId="3004538789" sldId="677"/>
            <ac:spMk id="32" creationId="{00000000-0000-0000-0000-000000000000}"/>
          </ac:spMkLst>
        </pc:spChg>
        <pc:spChg chg="mod">
          <ac:chgData name="Nazar Shchur" userId="3faffa111ac016f6" providerId="LiveId" clId="{C6CF46C4-B932-422B-AD08-2F93B5AE7F1A}" dt="2023-07-08T12:47:46.832" v="2" actId="790"/>
          <ac:spMkLst>
            <pc:docMk/>
            <pc:sldMk cId="3004538789" sldId="677"/>
            <ac:spMk id="34" creationId="{00000000-0000-0000-0000-000000000000}"/>
          </ac:spMkLst>
        </pc:spChg>
        <pc:spChg chg="mod">
          <ac:chgData name="Nazar Shchur" userId="3faffa111ac016f6" providerId="LiveId" clId="{C6CF46C4-B932-422B-AD08-2F93B5AE7F1A}" dt="2023-07-08T12:47:46.832" v="2" actId="790"/>
          <ac:spMkLst>
            <pc:docMk/>
            <pc:sldMk cId="3004538789" sldId="677"/>
            <ac:spMk id="35" creationId="{00000000-0000-0000-0000-000000000000}"/>
          </ac:spMkLst>
        </pc:spChg>
      </pc:sldChg>
      <pc:sldChg chg="del modTransition">
        <pc:chgData name="Nazar Shchur" userId="3faffa111ac016f6" providerId="LiveId" clId="{C6CF46C4-B932-422B-AD08-2F93B5AE7F1A}" dt="2023-07-08T12:48:22.638" v="4" actId="47"/>
        <pc:sldMkLst>
          <pc:docMk/>
          <pc:sldMk cId="3241597380" sldId="678"/>
        </pc:sldMkLst>
      </pc:sldChg>
      <pc:sldChg chg="del modTransition">
        <pc:chgData name="Nazar Shchur" userId="3faffa111ac016f6" providerId="LiveId" clId="{C6CF46C4-B932-422B-AD08-2F93B5AE7F1A}" dt="2023-07-08T12:52:12.117" v="233" actId="47"/>
        <pc:sldMkLst>
          <pc:docMk/>
          <pc:sldMk cId="3157846951" sldId="679"/>
        </pc:sldMkLst>
      </pc:sldChg>
      <pc:sldChg chg="modTransition modAnim">
        <pc:chgData name="Nazar Shchur" userId="3faffa111ac016f6" providerId="LiveId" clId="{C6CF46C4-B932-422B-AD08-2F93B5AE7F1A}" dt="2023-07-08T13:40:26.034" v="238"/>
        <pc:sldMkLst>
          <pc:docMk/>
          <pc:sldMk cId="102196539" sldId="681"/>
        </pc:sldMkLst>
      </pc:sldChg>
      <pc:sldChg chg="modTransition modAnim">
        <pc:chgData name="Nazar Shchur" userId="3faffa111ac016f6" providerId="LiveId" clId="{C6CF46C4-B932-422B-AD08-2F93B5AE7F1A}" dt="2023-07-08T13:40:28.103" v="239"/>
        <pc:sldMkLst>
          <pc:docMk/>
          <pc:sldMk cId="2988709055" sldId="682"/>
        </pc:sldMkLst>
      </pc:sldChg>
      <pc:sldChg chg="modTransition modAnim">
        <pc:chgData name="Nazar Shchur" userId="3faffa111ac016f6" providerId="LiveId" clId="{C6CF46C4-B932-422B-AD08-2F93B5AE7F1A}" dt="2023-07-08T13:40:30.210" v="240"/>
        <pc:sldMkLst>
          <pc:docMk/>
          <pc:sldMk cId="3643218131" sldId="683"/>
        </pc:sldMkLst>
      </pc:sldChg>
      <pc:sldChg chg="modTransition modAnim">
        <pc:chgData name="Nazar Shchur" userId="3faffa111ac016f6" providerId="LiveId" clId="{C6CF46C4-B932-422B-AD08-2F93B5AE7F1A}" dt="2023-07-08T13:40:40.036" v="244"/>
        <pc:sldMkLst>
          <pc:docMk/>
          <pc:sldMk cId="1039427064" sldId="684"/>
        </pc:sldMkLst>
      </pc:sldChg>
      <pc:sldChg chg="modTransition modAnim">
        <pc:chgData name="Nazar Shchur" userId="3faffa111ac016f6" providerId="LiveId" clId="{C6CF46C4-B932-422B-AD08-2F93B5AE7F1A}" dt="2023-07-08T13:40:42.561" v="245"/>
        <pc:sldMkLst>
          <pc:docMk/>
          <pc:sldMk cId="1883496835" sldId="685"/>
        </pc:sldMkLst>
      </pc:sldChg>
      <pc:sldChg chg="modTransition modAnim">
        <pc:chgData name="Nazar Shchur" userId="3faffa111ac016f6" providerId="LiveId" clId="{C6CF46C4-B932-422B-AD08-2F93B5AE7F1A}" dt="2023-07-08T13:40:45.973" v="246"/>
        <pc:sldMkLst>
          <pc:docMk/>
          <pc:sldMk cId="3143974033" sldId="686"/>
        </pc:sldMkLst>
      </pc:sldChg>
      <pc:sldChg chg="modTransition modAnim">
        <pc:chgData name="Nazar Shchur" userId="3faffa111ac016f6" providerId="LiveId" clId="{C6CF46C4-B932-422B-AD08-2F93B5AE7F1A}" dt="2023-07-08T13:40:48.131" v="247"/>
        <pc:sldMkLst>
          <pc:docMk/>
          <pc:sldMk cId="1787283034" sldId="687"/>
        </pc:sldMkLst>
      </pc:sldChg>
      <pc:sldChg chg="modTransition modAnim">
        <pc:chgData name="Nazar Shchur" userId="3faffa111ac016f6" providerId="LiveId" clId="{C6CF46C4-B932-422B-AD08-2F93B5AE7F1A}" dt="2023-07-08T13:40:59.558" v="249"/>
        <pc:sldMkLst>
          <pc:docMk/>
          <pc:sldMk cId="1758581982" sldId="688"/>
        </pc:sldMkLst>
      </pc:sldChg>
      <pc:sldChg chg="modTransition modAnim">
        <pc:chgData name="Nazar Shchur" userId="3faffa111ac016f6" providerId="LiveId" clId="{C6CF46C4-B932-422B-AD08-2F93B5AE7F1A}" dt="2023-07-08T13:41:12.910" v="254"/>
        <pc:sldMkLst>
          <pc:docMk/>
          <pc:sldMk cId="157989383" sldId="689"/>
        </pc:sldMkLst>
      </pc:sldChg>
      <pc:sldChg chg="addSp delSp modSp add mod delAnim modAnim">
        <pc:chgData name="Nazar Shchur" userId="3faffa111ac016f6" providerId="LiveId" clId="{C6CF46C4-B932-422B-AD08-2F93B5AE7F1A}" dt="2023-07-08T12:52:27.055" v="234"/>
        <pc:sldMkLst>
          <pc:docMk/>
          <pc:sldMk cId="3457018073" sldId="690"/>
        </pc:sldMkLst>
        <pc:spChg chg="mod">
          <ac:chgData name="Nazar Shchur" userId="3faffa111ac016f6" providerId="LiveId" clId="{C6CF46C4-B932-422B-AD08-2F93B5AE7F1A}" dt="2023-07-08T12:49:38.011" v="84" actId="1037"/>
          <ac:spMkLst>
            <pc:docMk/>
            <pc:sldMk cId="3457018073" sldId="690"/>
            <ac:spMk id="8" creationId="{6B500E3D-9C9D-5924-EE98-90C419DE7B0A}"/>
          </ac:spMkLst>
        </pc:spChg>
        <pc:spChg chg="mod">
          <ac:chgData name="Nazar Shchur" userId="3faffa111ac016f6" providerId="LiveId" clId="{C6CF46C4-B932-422B-AD08-2F93B5AE7F1A}" dt="2023-07-08T12:49:38.011" v="84" actId="1037"/>
          <ac:spMkLst>
            <pc:docMk/>
            <pc:sldMk cId="3457018073" sldId="690"/>
            <ac:spMk id="9" creationId="{5A34F226-EF83-2E3D-AE46-F68B8C3EE6D8}"/>
          </ac:spMkLst>
        </pc:spChg>
        <pc:spChg chg="mod">
          <ac:chgData name="Nazar Shchur" userId="3faffa111ac016f6" providerId="LiveId" clId="{C6CF46C4-B932-422B-AD08-2F93B5AE7F1A}" dt="2023-07-08T12:49:38.011" v="84" actId="1037"/>
          <ac:spMkLst>
            <pc:docMk/>
            <pc:sldMk cId="3457018073" sldId="690"/>
            <ac:spMk id="13" creationId="{5188B3FE-6DDE-2C63-2DF1-66708D5AB4D7}"/>
          </ac:spMkLst>
        </pc:spChg>
        <pc:spChg chg="mod">
          <ac:chgData name="Nazar Shchur" userId="3faffa111ac016f6" providerId="LiveId" clId="{C6CF46C4-B932-422B-AD08-2F93B5AE7F1A}" dt="2023-07-08T12:49:58.555" v="170" actId="20577"/>
          <ac:spMkLst>
            <pc:docMk/>
            <pc:sldMk cId="3457018073" sldId="690"/>
            <ac:spMk id="14" creationId="{F34BC70F-0C83-2632-AD45-F43BD7F49E64}"/>
          </ac:spMkLst>
        </pc:spChg>
        <pc:spChg chg="mod">
          <ac:chgData name="Nazar Shchur" userId="3faffa111ac016f6" providerId="LiveId" clId="{C6CF46C4-B932-422B-AD08-2F93B5AE7F1A}" dt="2023-07-08T12:49:38.011" v="84" actId="1037"/>
          <ac:spMkLst>
            <pc:docMk/>
            <pc:sldMk cId="3457018073" sldId="690"/>
            <ac:spMk id="16" creationId="{00000000-0000-0000-0000-000000000000}"/>
          </ac:spMkLst>
        </pc:spChg>
        <pc:spChg chg="mod">
          <ac:chgData name="Nazar Shchur" userId="3faffa111ac016f6" providerId="LiveId" clId="{C6CF46C4-B932-422B-AD08-2F93B5AE7F1A}" dt="2023-07-08T12:49:38.011" v="84" actId="1037"/>
          <ac:spMkLst>
            <pc:docMk/>
            <pc:sldMk cId="3457018073" sldId="690"/>
            <ac:spMk id="19" creationId="{00000000-0000-0000-0000-000000000000}"/>
          </ac:spMkLst>
        </pc:spChg>
        <pc:spChg chg="mod">
          <ac:chgData name="Nazar Shchur" userId="3faffa111ac016f6" providerId="LiveId" clId="{C6CF46C4-B932-422B-AD08-2F93B5AE7F1A}" dt="2023-07-08T12:49:45.458" v="126" actId="1037"/>
          <ac:spMkLst>
            <pc:docMk/>
            <pc:sldMk cId="3457018073" sldId="690"/>
            <ac:spMk id="23" creationId="{00000000-0000-0000-0000-000000000000}"/>
          </ac:spMkLst>
        </pc:spChg>
        <pc:spChg chg="mod">
          <ac:chgData name="Nazar Shchur" userId="3faffa111ac016f6" providerId="LiveId" clId="{C6CF46C4-B932-422B-AD08-2F93B5AE7F1A}" dt="2023-07-08T12:49:45.458" v="126" actId="1037"/>
          <ac:spMkLst>
            <pc:docMk/>
            <pc:sldMk cId="3457018073" sldId="690"/>
            <ac:spMk id="24" creationId="{00000000-0000-0000-0000-000000000000}"/>
          </ac:spMkLst>
        </pc:spChg>
        <pc:spChg chg="mod">
          <ac:chgData name="Nazar Shchur" userId="3faffa111ac016f6" providerId="LiveId" clId="{C6CF46C4-B932-422B-AD08-2F93B5AE7F1A}" dt="2023-07-08T12:49:53.284" v="164" actId="1037"/>
          <ac:spMkLst>
            <pc:docMk/>
            <pc:sldMk cId="3457018073" sldId="690"/>
            <ac:spMk id="28" creationId="{DC2CE86C-0907-959E-DC68-C65A5626170A}"/>
          </ac:spMkLst>
        </pc:spChg>
        <pc:spChg chg="mod">
          <ac:chgData name="Nazar Shchur" userId="3faffa111ac016f6" providerId="LiveId" clId="{C6CF46C4-B932-422B-AD08-2F93B5AE7F1A}" dt="2023-07-08T12:49:53.284" v="164" actId="1037"/>
          <ac:spMkLst>
            <pc:docMk/>
            <pc:sldMk cId="3457018073" sldId="690"/>
            <ac:spMk id="30" creationId="{E8E817AF-88D8-464B-95B5-042CA04B7679}"/>
          </ac:spMkLst>
        </pc:spChg>
        <pc:spChg chg="mod">
          <ac:chgData name="Nazar Shchur" userId="3faffa111ac016f6" providerId="LiveId" clId="{C6CF46C4-B932-422B-AD08-2F93B5AE7F1A}" dt="2023-07-08T12:49:45.458" v="126" actId="1037"/>
          <ac:spMkLst>
            <pc:docMk/>
            <pc:sldMk cId="3457018073" sldId="690"/>
            <ac:spMk id="47" creationId="{BFED9879-32B0-A647-C3E2-F8A6733651A3}"/>
          </ac:spMkLst>
        </pc:spChg>
        <pc:spChg chg="mod">
          <ac:chgData name="Nazar Shchur" userId="3faffa111ac016f6" providerId="LiveId" clId="{C6CF46C4-B932-422B-AD08-2F93B5AE7F1A}" dt="2023-07-08T12:49:45.458" v="126" actId="1037"/>
          <ac:spMkLst>
            <pc:docMk/>
            <pc:sldMk cId="3457018073" sldId="690"/>
            <ac:spMk id="48" creationId="{EE172F6E-D278-81A9-0E63-BE793F36BDCB}"/>
          </ac:spMkLst>
        </pc:spChg>
        <pc:spChg chg="mod">
          <ac:chgData name="Nazar Shchur" userId="3faffa111ac016f6" providerId="LiveId" clId="{C6CF46C4-B932-422B-AD08-2F93B5AE7F1A}" dt="2023-07-08T12:49:45.458" v="126" actId="1037"/>
          <ac:spMkLst>
            <pc:docMk/>
            <pc:sldMk cId="3457018073" sldId="690"/>
            <ac:spMk id="49" creationId="{FD8C6961-1015-7F73-C011-26DD861B73DD}"/>
          </ac:spMkLst>
        </pc:spChg>
        <pc:spChg chg="mod">
          <ac:chgData name="Nazar Shchur" userId="3faffa111ac016f6" providerId="LiveId" clId="{C6CF46C4-B932-422B-AD08-2F93B5AE7F1A}" dt="2023-07-08T12:49:45.458" v="126" actId="1037"/>
          <ac:spMkLst>
            <pc:docMk/>
            <pc:sldMk cId="3457018073" sldId="690"/>
            <ac:spMk id="50" creationId="{DBCE1A81-1BA7-B31B-0E6D-B45EA500F62E}"/>
          </ac:spMkLst>
        </pc:spChg>
        <pc:spChg chg="mod">
          <ac:chgData name="Nazar Shchur" userId="3faffa111ac016f6" providerId="LiveId" clId="{C6CF46C4-B932-422B-AD08-2F93B5AE7F1A}" dt="2023-07-08T12:49:45.458" v="126" actId="1037"/>
          <ac:spMkLst>
            <pc:docMk/>
            <pc:sldMk cId="3457018073" sldId="690"/>
            <ac:spMk id="51" creationId="{22D5F5A1-72DB-28C2-5E74-EA2CBDB6F06F}"/>
          </ac:spMkLst>
        </pc:spChg>
        <pc:spChg chg="mod">
          <ac:chgData name="Nazar Shchur" userId="3faffa111ac016f6" providerId="LiveId" clId="{C6CF46C4-B932-422B-AD08-2F93B5AE7F1A}" dt="2023-07-08T12:49:45.458" v="126" actId="1037"/>
          <ac:spMkLst>
            <pc:docMk/>
            <pc:sldMk cId="3457018073" sldId="690"/>
            <ac:spMk id="55" creationId="{177BDACA-1FBB-3E1E-99D6-91BAC3153DE6}"/>
          </ac:spMkLst>
        </pc:spChg>
        <pc:spChg chg="mod">
          <ac:chgData name="Nazar Shchur" userId="3faffa111ac016f6" providerId="LiveId" clId="{C6CF46C4-B932-422B-AD08-2F93B5AE7F1A}" dt="2023-07-08T12:49:45.458" v="126" actId="1037"/>
          <ac:spMkLst>
            <pc:docMk/>
            <pc:sldMk cId="3457018073" sldId="690"/>
            <ac:spMk id="57" creationId="{406C5BF3-2B67-BF0F-68C2-D5D47AAE631B}"/>
          </ac:spMkLst>
        </pc:spChg>
        <pc:spChg chg="mod">
          <ac:chgData name="Nazar Shchur" userId="3faffa111ac016f6" providerId="LiveId" clId="{C6CF46C4-B932-422B-AD08-2F93B5AE7F1A}" dt="2023-07-08T12:49:45.458" v="126" actId="1037"/>
          <ac:spMkLst>
            <pc:docMk/>
            <pc:sldMk cId="3457018073" sldId="690"/>
            <ac:spMk id="59" creationId="{A9352161-4683-A897-A7CD-0EFA55F1B861}"/>
          </ac:spMkLst>
        </pc:spChg>
        <pc:spChg chg="mod">
          <ac:chgData name="Nazar Shchur" userId="3faffa111ac016f6" providerId="LiveId" clId="{C6CF46C4-B932-422B-AD08-2F93B5AE7F1A}" dt="2023-07-08T12:49:45.458" v="126" actId="1037"/>
          <ac:spMkLst>
            <pc:docMk/>
            <pc:sldMk cId="3457018073" sldId="690"/>
            <ac:spMk id="60" creationId="{E1F1539C-EAB1-5FA6-D3EC-1FB6371A7F0A}"/>
          </ac:spMkLst>
        </pc:spChg>
        <pc:spChg chg="mod">
          <ac:chgData name="Nazar Shchur" userId="3faffa111ac016f6" providerId="LiveId" clId="{C6CF46C4-B932-422B-AD08-2F93B5AE7F1A}" dt="2023-07-08T12:49:45.458" v="126" actId="1037"/>
          <ac:spMkLst>
            <pc:docMk/>
            <pc:sldMk cId="3457018073" sldId="690"/>
            <ac:spMk id="61" creationId="{EE08FE98-9F4C-FF8E-95D6-7528ED23D0EB}"/>
          </ac:spMkLst>
        </pc:spChg>
        <pc:spChg chg="mod">
          <ac:chgData name="Nazar Shchur" userId="3faffa111ac016f6" providerId="LiveId" clId="{C6CF46C4-B932-422B-AD08-2F93B5AE7F1A}" dt="2023-07-08T12:49:45.458" v="126" actId="1037"/>
          <ac:spMkLst>
            <pc:docMk/>
            <pc:sldMk cId="3457018073" sldId="690"/>
            <ac:spMk id="63" creationId="{6F85E3CA-0CA8-49BE-1C86-E9BC2BE648C3}"/>
          </ac:spMkLst>
        </pc:spChg>
        <pc:spChg chg="mod">
          <ac:chgData name="Nazar Shchur" userId="3faffa111ac016f6" providerId="LiveId" clId="{C6CF46C4-B932-422B-AD08-2F93B5AE7F1A}" dt="2023-07-08T12:49:45.458" v="126" actId="1037"/>
          <ac:spMkLst>
            <pc:docMk/>
            <pc:sldMk cId="3457018073" sldId="690"/>
            <ac:spMk id="64" creationId="{74734228-5514-D744-87B1-D7299A78E921}"/>
          </ac:spMkLst>
        </pc:spChg>
        <pc:spChg chg="mod">
          <ac:chgData name="Nazar Shchur" userId="3faffa111ac016f6" providerId="LiveId" clId="{C6CF46C4-B932-422B-AD08-2F93B5AE7F1A}" dt="2023-07-08T12:49:45.458" v="126" actId="1037"/>
          <ac:spMkLst>
            <pc:docMk/>
            <pc:sldMk cId="3457018073" sldId="690"/>
            <ac:spMk id="65" creationId="{D0A63C27-0B05-0153-BEED-D6D8B4E0753F}"/>
          </ac:spMkLst>
        </pc:spChg>
        <pc:spChg chg="mod">
          <ac:chgData name="Nazar Shchur" userId="3faffa111ac016f6" providerId="LiveId" clId="{C6CF46C4-B932-422B-AD08-2F93B5AE7F1A}" dt="2023-07-08T12:50:06.177" v="172"/>
          <ac:spMkLst>
            <pc:docMk/>
            <pc:sldMk cId="3457018073" sldId="690"/>
            <ac:spMk id="67" creationId="{D5E74AED-C6B8-D626-488C-6D656C8FA4CF}"/>
          </ac:spMkLst>
        </pc:spChg>
        <pc:spChg chg="add mod">
          <ac:chgData name="Nazar Shchur" userId="3faffa111ac016f6" providerId="LiveId" clId="{C6CF46C4-B932-422B-AD08-2F93B5AE7F1A}" dt="2023-07-08T12:50:44.312" v="203" actId="1037"/>
          <ac:spMkLst>
            <pc:docMk/>
            <pc:sldMk cId="3457018073" sldId="690"/>
            <ac:spMk id="69" creationId="{9C82022C-8726-E63B-5AAC-2D854AB1E5BE}"/>
          </ac:spMkLst>
        </pc:spChg>
        <pc:spChg chg="add del mod">
          <ac:chgData name="Nazar Shchur" userId="3faffa111ac016f6" providerId="LiveId" clId="{C6CF46C4-B932-422B-AD08-2F93B5AE7F1A}" dt="2023-07-08T12:51:25.496" v="215"/>
          <ac:spMkLst>
            <pc:docMk/>
            <pc:sldMk cId="3457018073" sldId="690"/>
            <ac:spMk id="71" creationId="{3AD8DCB4-AE1B-BFC3-62B7-391250AFADC5}"/>
          </ac:spMkLst>
        </pc:spChg>
        <pc:spChg chg="add mod">
          <ac:chgData name="Nazar Shchur" userId="3faffa111ac016f6" providerId="LiveId" clId="{C6CF46C4-B932-422B-AD08-2F93B5AE7F1A}" dt="2023-07-08T12:51:39.482" v="225" actId="1076"/>
          <ac:spMkLst>
            <pc:docMk/>
            <pc:sldMk cId="3457018073" sldId="690"/>
            <ac:spMk id="72" creationId="{47D2C58A-9D5A-6224-518B-E8A4F234106F}"/>
          </ac:spMkLst>
        </pc:spChg>
        <pc:grpChg chg="mod">
          <ac:chgData name="Nazar Shchur" userId="3faffa111ac016f6" providerId="LiveId" clId="{C6CF46C4-B932-422B-AD08-2F93B5AE7F1A}" dt="2023-07-08T12:49:38.011" v="84" actId="1037"/>
          <ac:grpSpMkLst>
            <pc:docMk/>
            <pc:sldMk cId="3457018073" sldId="690"/>
            <ac:grpSpMk id="6" creationId="{00000000-0000-0000-0000-000000000000}"/>
          </ac:grpSpMkLst>
        </pc:grpChg>
        <pc:grpChg chg="mod">
          <ac:chgData name="Nazar Shchur" userId="3faffa111ac016f6" providerId="LiveId" clId="{C6CF46C4-B932-422B-AD08-2F93B5AE7F1A}" dt="2023-07-08T12:49:38.011" v="84" actId="1037"/>
          <ac:grpSpMkLst>
            <pc:docMk/>
            <pc:sldMk cId="3457018073" sldId="690"/>
            <ac:grpSpMk id="7" creationId="{1FA01579-9875-8E93-67C3-FAA6E4292CA6}"/>
          </ac:grpSpMkLst>
        </pc:grpChg>
        <pc:grpChg chg="del">
          <ac:chgData name="Nazar Shchur" userId="3faffa111ac016f6" providerId="LiveId" clId="{C6CF46C4-B932-422B-AD08-2F93B5AE7F1A}" dt="2023-07-08T12:48:34.819" v="19" actId="478"/>
          <ac:grpSpMkLst>
            <pc:docMk/>
            <pc:sldMk cId="3457018073" sldId="690"/>
            <ac:grpSpMk id="10" creationId="{B5F6CBCC-A9DB-AAC6-613F-E5909239785D}"/>
          </ac:grpSpMkLst>
        </pc:grpChg>
        <pc:grpChg chg="mod">
          <ac:chgData name="Nazar Shchur" userId="3faffa111ac016f6" providerId="LiveId" clId="{C6CF46C4-B932-422B-AD08-2F93B5AE7F1A}" dt="2023-07-08T12:49:53.284" v="164" actId="1037"/>
          <ac:grpSpMkLst>
            <pc:docMk/>
            <pc:sldMk cId="3457018073" sldId="690"/>
            <ac:grpSpMk id="15" creationId="{54E5B88B-8DF3-8DE7-6EE4-DCD7B69F5634}"/>
          </ac:grpSpMkLst>
        </pc:grpChg>
        <pc:grpChg chg="mod">
          <ac:chgData name="Nazar Shchur" userId="3faffa111ac016f6" providerId="LiveId" clId="{C6CF46C4-B932-422B-AD08-2F93B5AE7F1A}" dt="2023-07-08T12:49:45.458" v="126" actId="1037"/>
          <ac:grpSpMkLst>
            <pc:docMk/>
            <pc:sldMk cId="3457018073" sldId="690"/>
            <ac:grpSpMk id="20" creationId="{00000000-0000-0000-0000-000000000000}"/>
          </ac:grpSpMkLst>
        </pc:grpChg>
        <pc:grpChg chg="add mod">
          <ac:chgData name="Nazar Shchur" userId="3faffa111ac016f6" providerId="LiveId" clId="{C6CF46C4-B932-422B-AD08-2F93B5AE7F1A}" dt="2023-07-08T12:49:45.458" v="126" actId="1037"/>
          <ac:grpSpMkLst>
            <pc:docMk/>
            <pc:sldMk cId="3457018073" sldId="690"/>
            <ac:grpSpMk id="34" creationId="{FE863D7D-DC71-E8B6-DD98-24F93E288FA7}"/>
          </ac:grpSpMkLst>
        </pc:grpChg>
        <pc:grpChg chg="mod">
          <ac:chgData name="Nazar Shchur" userId="3faffa111ac016f6" providerId="LiveId" clId="{C6CF46C4-B932-422B-AD08-2F93B5AE7F1A}" dt="2023-07-08T12:49:45.458" v="126" actId="1037"/>
          <ac:grpSpMkLst>
            <pc:docMk/>
            <pc:sldMk cId="3457018073" sldId="690"/>
            <ac:grpSpMk id="35" creationId="{40F1D8BC-0748-1720-60EF-458E52CE7101}"/>
          </ac:grpSpMkLst>
        </pc:grpChg>
        <pc:grpChg chg="mod">
          <ac:chgData name="Nazar Shchur" userId="3faffa111ac016f6" providerId="LiveId" clId="{C6CF46C4-B932-422B-AD08-2F93B5AE7F1A}" dt="2023-07-08T12:49:45.458" v="126" actId="1037"/>
          <ac:grpSpMkLst>
            <pc:docMk/>
            <pc:sldMk cId="3457018073" sldId="690"/>
            <ac:grpSpMk id="37" creationId="{0BF67DF3-18B0-C4FE-C05D-930A2CE1AFB4}"/>
          </ac:grpSpMkLst>
        </pc:grpChg>
        <pc:grpChg chg="mod">
          <ac:chgData name="Nazar Shchur" userId="3faffa111ac016f6" providerId="LiveId" clId="{C6CF46C4-B932-422B-AD08-2F93B5AE7F1A}" dt="2023-07-08T12:49:45.458" v="126" actId="1037"/>
          <ac:grpSpMkLst>
            <pc:docMk/>
            <pc:sldMk cId="3457018073" sldId="690"/>
            <ac:grpSpMk id="42" creationId="{04F9DCD1-B921-8CA1-B848-7BE7D63C5055}"/>
          </ac:grpSpMkLst>
        </pc:grpChg>
        <pc:grpChg chg="mod">
          <ac:chgData name="Nazar Shchur" userId="3faffa111ac016f6" providerId="LiveId" clId="{C6CF46C4-B932-422B-AD08-2F93B5AE7F1A}" dt="2023-07-08T12:49:45.458" v="126" actId="1037"/>
          <ac:grpSpMkLst>
            <pc:docMk/>
            <pc:sldMk cId="3457018073" sldId="690"/>
            <ac:grpSpMk id="58" creationId="{5EF2F634-6BB4-DFFE-3112-3A12D2536091}"/>
          </ac:grpSpMkLst>
        </pc:grpChg>
        <pc:grpChg chg="mod">
          <ac:chgData name="Nazar Shchur" userId="3faffa111ac016f6" providerId="LiveId" clId="{C6CF46C4-B932-422B-AD08-2F93B5AE7F1A}" dt="2023-07-08T12:49:45.458" v="126" actId="1037"/>
          <ac:grpSpMkLst>
            <pc:docMk/>
            <pc:sldMk cId="3457018073" sldId="690"/>
            <ac:grpSpMk id="62" creationId="{2FC4F705-A9B1-23AA-27AA-535E0E32FE5A}"/>
          </ac:grpSpMkLst>
        </pc:grpChg>
        <pc:grpChg chg="add mod">
          <ac:chgData name="Nazar Shchur" userId="3faffa111ac016f6" providerId="LiveId" clId="{C6CF46C4-B932-422B-AD08-2F93B5AE7F1A}" dt="2023-07-08T12:50:31.355" v="179" actId="14100"/>
          <ac:grpSpMkLst>
            <pc:docMk/>
            <pc:sldMk cId="3457018073" sldId="690"/>
            <ac:grpSpMk id="66" creationId="{C8D4E03A-3A30-8365-0EE8-06230C9551EE}"/>
          </ac:grpSpMkLst>
        </pc:grpChg>
        <pc:picChg chg="mod">
          <ac:chgData name="Nazar Shchur" userId="3faffa111ac016f6" providerId="LiveId" clId="{C6CF46C4-B932-422B-AD08-2F93B5AE7F1A}" dt="2023-07-08T12:49:38.011" v="84" actId="1037"/>
          <ac:picMkLst>
            <pc:docMk/>
            <pc:sldMk cId="3457018073" sldId="690"/>
            <ac:picMk id="17" creationId="{00000000-0000-0000-0000-000000000000}"/>
          </ac:picMkLst>
        </pc:picChg>
        <pc:picChg chg="mod">
          <ac:chgData name="Nazar Shchur" userId="3faffa111ac016f6" providerId="LiveId" clId="{C6CF46C4-B932-422B-AD08-2F93B5AE7F1A}" dt="2023-07-08T12:49:45.458" v="126" actId="1037"/>
          <ac:picMkLst>
            <pc:docMk/>
            <pc:sldMk cId="3457018073" sldId="690"/>
            <ac:picMk id="22" creationId="{00000000-0000-0000-0000-000000000000}"/>
          </ac:picMkLst>
        </pc:picChg>
        <pc:picChg chg="mod">
          <ac:chgData name="Nazar Shchur" userId="3faffa111ac016f6" providerId="LiveId" clId="{C6CF46C4-B932-422B-AD08-2F93B5AE7F1A}" dt="2023-07-08T12:49:53.284" v="164" actId="1037"/>
          <ac:picMkLst>
            <pc:docMk/>
            <pc:sldMk cId="3457018073" sldId="690"/>
            <ac:picMk id="29" creationId="{A5ED1982-3935-133A-C38D-14897CB4E6DD}"/>
          </ac:picMkLst>
        </pc:picChg>
        <pc:picChg chg="mod">
          <ac:chgData name="Nazar Shchur" userId="3faffa111ac016f6" providerId="LiveId" clId="{C6CF46C4-B932-422B-AD08-2F93B5AE7F1A}" dt="2023-07-08T12:49:45.458" v="126" actId="1037"/>
          <ac:picMkLst>
            <pc:docMk/>
            <pc:sldMk cId="3457018073" sldId="690"/>
            <ac:picMk id="36" creationId="{5B37B12D-C0E2-E453-1B2B-4863A68E6FEE}"/>
          </ac:picMkLst>
        </pc:picChg>
        <pc:picChg chg="add mod">
          <ac:chgData name="Nazar Shchur" userId="3faffa111ac016f6" providerId="LiveId" clId="{C6CF46C4-B932-422B-AD08-2F93B5AE7F1A}" dt="2023-07-08T12:51:18.482" v="211" actId="1076"/>
          <ac:picMkLst>
            <pc:docMk/>
            <pc:sldMk cId="3457018073" sldId="690"/>
            <ac:picMk id="70" creationId="{CBE73973-FEAF-F8B0-CFE3-507FBA5C8C16}"/>
          </ac:picMkLst>
        </pc:picChg>
        <pc:cxnChg chg="mod">
          <ac:chgData name="Nazar Shchur" userId="3faffa111ac016f6" providerId="LiveId" clId="{C6CF46C4-B932-422B-AD08-2F93B5AE7F1A}" dt="2023-07-08T12:49:45.458" v="126" actId="1037"/>
          <ac:cxnSpMkLst>
            <pc:docMk/>
            <pc:sldMk cId="3457018073" sldId="690"/>
            <ac:cxnSpMk id="38" creationId="{D0D5356D-2A2E-CA2B-7CD8-8EF88CE15CDE}"/>
          </ac:cxnSpMkLst>
        </pc:cxnChg>
        <pc:cxnChg chg="mod">
          <ac:chgData name="Nazar Shchur" userId="3faffa111ac016f6" providerId="LiveId" clId="{C6CF46C4-B932-422B-AD08-2F93B5AE7F1A}" dt="2023-07-08T12:49:45.458" v="126" actId="1037"/>
          <ac:cxnSpMkLst>
            <pc:docMk/>
            <pc:sldMk cId="3457018073" sldId="690"/>
            <ac:cxnSpMk id="39" creationId="{36BD757B-F203-851E-85BE-81E240EED032}"/>
          </ac:cxnSpMkLst>
        </pc:cxnChg>
        <pc:cxnChg chg="mod">
          <ac:chgData name="Nazar Shchur" userId="3faffa111ac016f6" providerId="LiveId" clId="{C6CF46C4-B932-422B-AD08-2F93B5AE7F1A}" dt="2023-07-08T12:49:45.458" v="126" actId="1037"/>
          <ac:cxnSpMkLst>
            <pc:docMk/>
            <pc:sldMk cId="3457018073" sldId="690"/>
            <ac:cxnSpMk id="40" creationId="{A8A95D90-93A6-1776-9DBC-5EB216408461}"/>
          </ac:cxnSpMkLst>
        </pc:cxnChg>
        <pc:cxnChg chg="mod">
          <ac:chgData name="Nazar Shchur" userId="3faffa111ac016f6" providerId="LiveId" clId="{C6CF46C4-B932-422B-AD08-2F93B5AE7F1A}" dt="2023-07-08T12:49:45.458" v="126" actId="1037"/>
          <ac:cxnSpMkLst>
            <pc:docMk/>
            <pc:sldMk cId="3457018073" sldId="690"/>
            <ac:cxnSpMk id="41" creationId="{C44C54F1-3CE1-9BCA-8431-4F945F4D66BC}"/>
          </ac:cxnSpMkLst>
        </pc:cxnChg>
        <pc:cxnChg chg="mod">
          <ac:chgData name="Nazar Shchur" userId="3faffa111ac016f6" providerId="LiveId" clId="{C6CF46C4-B932-422B-AD08-2F93B5AE7F1A}" dt="2023-07-08T12:49:45.458" v="126" actId="1037"/>
          <ac:cxnSpMkLst>
            <pc:docMk/>
            <pc:sldMk cId="3457018073" sldId="690"/>
            <ac:cxnSpMk id="43" creationId="{D75B2483-926A-213F-0091-B18A55A7AF3E}"/>
          </ac:cxnSpMkLst>
        </pc:cxnChg>
        <pc:cxnChg chg="mod">
          <ac:chgData name="Nazar Shchur" userId="3faffa111ac016f6" providerId="LiveId" clId="{C6CF46C4-B932-422B-AD08-2F93B5AE7F1A}" dt="2023-07-08T12:49:45.458" v="126" actId="1037"/>
          <ac:cxnSpMkLst>
            <pc:docMk/>
            <pc:sldMk cId="3457018073" sldId="690"/>
            <ac:cxnSpMk id="44" creationId="{C2957CF1-7808-20D8-5A45-FE05A03E43BA}"/>
          </ac:cxnSpMkLst>
        </pc:cxnChg>
        <pc:cxnChg chg="mod">
          <ac:chgData name="Nazar Shchur" userId="3faffa111ac016f6" providerId="LiveId" clId="{C6CF46C4-B932-422B-AD08-2F93B5AE7F1A}" dt="2023-07-08T12:49:45.458" v="126" actId="1037"/>
          <ac:cxnSpMkLst>
            <pc:docMk/>
            <pc:sldMk cId="3457018073" sldId="690"/>
            <ac:cxnSpMk id="45" creationId="{1C2005F0-03AC-0EE9-1E56-94C890B7CBA1}"/>
          </ac:cxnSpMkLst>
        </pc:cxnChg>
        <pc:cxnChg chg="mod">
          <ac:chgData name="Nazar Shchur" userId="3faffa111ac016f6" providerId="LiveId" clId="{C6CF46C4-B932-422B-AD08-2F93B5AE7F1A}" dt="2023-07-08T12:49:45.458" v="126" actId="1037"/>
          <ac:cxnSpMkLst>
            <pc:docMk/>
            <pc:sldMk cId="3457018073" sldId="690"/>
            <ac:cxnSpMk id="46" creationId="{3F0DE440-891C-2D77-B276-FF310AEED13B}"/>
          </ac:cxnSpMkLst>
        </pc:cxnChg>
        <pc:cxnChg chg="mod">
          <ac:chgData name="Nazar Shchur" userId="3faffa111ac016f6" providerId="LiveId" clId="{C6CF46C4-B932-422B-AD08-2F93B5AE7F1A}" dt="2023-07-08T12:49:45.458" v="126" actId="1037"/>
          <ac:cxnSpMkLst>
            <pc:docMk/>
            <pc:sldMk cId="3457018073" sldId="690"/>
            <ac:cxnSpMk id="52" creationId="{29CEA993-9953-3A07-6CE4-9235C0A395B2}"/>
          </ac:cxnSpMkLst>
        </pc:cxnChg>
        <pc:cxnChg chg="mod">
          <ac:chgData name="Nazar Shchur" userId="3faffa111ac016f6" providerId="LiveId" clId="{C6CF46C4-B932-422B-AD08-2F93B5AE7F1A}" dt="2023-07-08T12:49:45.458" v="126" actId="1037"/>
          <ac:cxnSpMkLst>
            <pc:docMk/>
            <pc:sldMk cId="3457018073" sldId="690"/>
            <ac:cxnSpMk id="53" creationId="{3C2F4411-0B57-FF0E-C5E0-E66F08E41AD0}"/>
          </ac:cxnSpMkLst>
        </pc:cxnChg>
        <pc:cxnChg chg="mod">
          <ac:chgData name="Nazar Shchur" userId="3faffa111ac016f6" providerId="LiveId" clId="{C6CF46C4-B932-422B-AD08-2F93B5AE7F1A}" dt="2023-07-08T12:49:45.458" v="126" actId="1037"/>
          <ac:cxnSpMkLst>
            <pc:docMk/>
            <pc:sldMk cId="3457018073" sldId="690"/>
            <ac:cxnSpMk id="54" creationId="{26591BAA-9196-5B14-081D-690CFE09EE4F}"/>
          </ac:cxnSpMkLst>
        </pc:cxnChg>
        <pc:cxnChg chg="mod">
          <ac:chgData name="Nazar Shchur" userId="3faffa111ac016f6" providerId="LiveId" clId="{C6CF46C4-B932-422B-AD08-2F93B5AE7F1A}" dt="2023-07-08T12:49:45.458" v="126" actId="1037"/>
          <ac:cxnSpMkLst>
            <pc:docMk/>
            <pc:sldMk cId="3457018073" sldId="690"/>
            <ac:cxnSpMk id="56" creationId="{BFDE0CBE-477F-78FE-1CCC-9BBE78022105}"/>
          </ac:cxnSpMkLst>
        </pc:cxnChg>
        <pc:cxnChg chg="mod">
          <ac:chgData name="Nazar Shchur" userId="3faffa111ac016f6" providerId="LiveId" clId="{C6CF46C4-B932-422B-AD08-2F93B5AE7F1A}" dt="2023-07-08T12:50:06.177" v="172"/>
          <ac:cxnSpMkLst>
            <pc:docMk/>
            <pc:sldMk cId="3457018073" sldId="690"/>
            <ac:cxnSpMk id="68" creationId="{8EA95D9F-FD01-A1A4-1A64-BC97ABFAA28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9F47D-97CC-44E4-A185-7F6298C878C2}" type="datetimeFigureOut">
              <a:rPr lang="uk-UA" smtClean="0"/>
              <a:t>08.07.2023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9399A-B587-42BB-B4A2-B5768FCE614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505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8-7-2023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02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8-7-2023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192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431220"/>
            <a:ext cx="9135135" cy="6863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8-7-2023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52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08/07/2023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622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08/07/2023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70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4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08/07/2023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398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9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08/07/2023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488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1"/>
            <a:ext cx="12420184" cy="1565514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2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2" y="2958540"/>
            <a:ext cx="6091965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08/07/2023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408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08/07/2023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009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08/07/2023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557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9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08/07/2023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40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8-7-2023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0894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9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08/07/2023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483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08/07/2023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649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6" y="431220"/>
            <a:ext cx="9135135" cy="686388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08/07/2023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81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3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8-7-2023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282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8-7-2023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668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0"/>
            <a:ext cx="12420184" cy="15655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2958540"/>
            <a:ext cx="6091965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8-7-2023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309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8-7-2023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593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8-7-2023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901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8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8-7-2023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92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8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8-7-2023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07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0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7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8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091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1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8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C46C2-E70E-41E8-B8D2-5438C7F4DB69}" type="datetimeFigureOut">
              <a:rPr lang="en-GB" smtClean="0"/>
              <a:t>08/07/2023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9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86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 dir="u"/>
  </p:transition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izikanova.com.ua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увати 10"/>
          <p:cNvGrpSpPr/>
          <p:nvPr/>
        </p:nvGrpSpPr>
        <p:grpSpPr>
          <a:xfrm>
            <a:off x="3007087" y="7141267"/>
            <a:ext cx="8386035" cy="469706"/>
            <a:chOff x="324512" y="7240705"/>
            <a:chExt cx="7100680" cy="397713"/>
          </a:xfrm>
          <a:solidFill>
            <a:srgbClr val="3F51B5"/>
          </a:solidFill>
          <a:effectLst/>
        </p:grpSpPr>
        <p:sp>
          <p:nvSpPr>
            <p:cNvPr id="12" name="Rounded Rectangle 16">
              <a:hlinkClick r:id="rId2"/>
            </p:cNvPr>
            <p:cNvSpPr/>
            <p:nvPr/>
          </p:nvSpPr>
          <p:spPr>
            <a:xfrm>
              <a:off x="324512" y="7240705"/>
              <a:ext cx="7100680" cy="397713"/>
            </a:xfrm>
            <a:prstGeom prst="rect">
              <a:avLst/>
            </a:prstGeom>
            <a:grpFill/>
            <a:ln w="6350" cmpd="sng">
              <a:solidFill>
                <a:srgbClr val="3F51B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79906"/>
              <a:r>
                <a:rPr lang="uk-UA" sz="2362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www.fizikanova.com.ua</a:t>
              </a:r>
            </a:p>
          </p:txBody>
        </p:sp>
        <p:pic>
          <p:nvPicPr>
            <p:cNvPr id="13" name="Picture 17" descr="ios7-search-strong_w.png">
              <a:hlinkClick r:id="rId2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939" y="7308732"/>
              <a:ext cx="261663" cy="261663"/>
            </a:xfrm>
            <a:prstGeom prst="rect">
              <a:avLst/>
            </a:prstGeom>
            <a:grpFill/>
            <a:ln>
              <a:solidFill>
                <a:srgbClr val="3F51B5"/>
              </a:solidFill>
            </a:ln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351299" y="156442"/>
            <a:ext cx="5130752" cy="1291171"/>
          </a:xfrm>
          <a:prstGeom prst="rect">
            <a:avLst/>
          </a:prstGeom>
        </p:spPr>
        <p:txBody>
          <a:bodyPr vert="horz" lIns="170056" tIns="85027" rIns="170056" bIns="85027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3498DB"/>
                </a:solidFill>
                <a:latin typeface="Segoe UI Semilight"/>
                <a:ea typeface="+mj-ea"/>
                <a:cs typeface="Segoe UI Semilight"/>
              </a:defRPr>
            </a:lvl1pPr>
          </a:lstStyle>
          <a:p>
            <a:pPr algn="l" defTabSz="539953"/>
            <a:r>
              <a:rPr lang="uk-UA" sz="5500" dirty="0">
                <a:solidFill>
                  <a:srgbClr val="3F51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 12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2" y="1634370"/>
            <a:ext cx="14398977" cy="4947016"/>
          </a:xfrm>
          <a:prstGeom prst="rect">
            <a:avLst/>
          </a:prstGeom>
          <a:solidFill>
            <a:srgbClr val="3F51B5"/>
          </a:solidFill>
          <a:ln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uk-UA" sz="1596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33987" y="3039640"/>
            <a:ext cx="7559420" cy="21364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uk-UA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Лабораторна </a:t>
            </a:r>
            <a:br>
              <a:rPr lang="uk-UA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uk-UA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робота № 2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36" y="6576"/>
            <a:ext cx="4025635" cy="15876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0823" y="1888552"/>
            <a:ext cx="743902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1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9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596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3309800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Експеримент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6" name="Button Color - Down"/>
          <p:cNvSpPr/>
          <p:nvPr/>
        </p:nvSpPr>
        <p:spPr>
          <a:xfrm>
            <a:off x="3199067" y="1259916"/>
            <a:ext cx="8002077" cy="790556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79906"/>
            <a:r>
              <a:rPr lang="uk-UA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Накресліть </a:t>
            </a:r>
            <a:r>
              <a:rPr lang="uk-UA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таблицю</a:t>
            </a:r>
            <a:endParaRPr kumimoji="0" lang="uk-UA" sz="4400" b="1" i="0" u="none" strike="noStrike" kern="0" cap="none" spc="0" normalizeH="0" baseline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Таблиця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7392751"/>
                  </p:ext>
                </p:extLst>
              </p:nvPr>
            </p:nvGraphicFramePr>
            <p:xfrm>
              <a:off x="168818" y="2321978"/>
              <a:ext cx="14065659" cy="377402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06480">
                      <a:extLst>
                        <a:ext uri="{9D8B030D-6E8A-4147-A177-3AD203B41FA5}">
                          <a16:colId xmlns:a16="http://schemas.microsoft.com/office/drawing/2014/main" val="4254429769"/>
                        </a:ext>
                      </a:extLst>
                    </a:gridCol>
                    <a:gridCol w="1752129">
                      <a:extLst>
                        <a:ext uri="{9D8B030D-6E8A-4147-A177-3AD203B41FA5}">
                          <a16:colId xmlns:a16="http://schemas.microsoft.com/office/drawing/2014/main" val="2581913960"/>
                        </a:ext>
                      </a:extLst>
                    </a:gridCol>
                    <a:gridCol w="1750698">
                      <a:extLst>
                        <a:ext uri="{9D8B030D-6E8A-4147-A177-3AD203B41FA5}">
                          <a16:colId xmlns:a16="http://schemas.microsoft.com/office/drawing/2014/main" val="1711832638"/>
                        </a:ext>
                      </a:extLst>
                    </a:gridCol>
                    <a:gridCol w="1750698">
                      <a:extLst>
                        <a:ext uri="{9D8B030D-6E8A-4147-A177-3AD203B41FA5}">
                          <a16:colId xmlns:a16="http://schemas.microsoft.com/office/drawing/2014/main" val="2285457820"/>
                        </a:ext>
                      </a:extLst>
                    </a:gridCol>
                    <a:gridCol w="1750698">
                      <a:extLst>
                        <a:ext uri="{9D8B030D-6E8A-4147-A177-3AD203B41FA5}">
                          <a16:colId xmlns:a16="http://schemas.microsoft.com/office/drawing/2014/main" val="248436145"/>
                        </a:ext>
                      </a:extLst>
                    </a:gridCol>
                    <a:gridCol w="1750698">
                      <a:extLst>
                        <a:ext uri="{9D8B030D-6E8A-4147-A177-3AD203B41FA5}">
                          <a16:colId xmlns:a16="http://schemas.microsoft.com/office/drawing/2014/main" val="1879109346"/>
                        </a:ext>
                      </a:extLst>
                    </a:gridCol>
                    <a:gridCol w="1752129">
                      <a:extLst>
                        <a:ext uri="{9D8B030D-6E8A-4147-A177-3AD203B41FA5}">
                          <a16:colId xmlns:a16="http://schemas.microsoft.com/office/drawing/2014/main" val="2709550749"/>
                        </a:ext>
                      </a:extLst>
                    </a:gridCol>
                    <a:gridCol w="1752129">
                      <a:extLst>
                        <a:ext uri="{9D8B030D-6E8A-4147-A177-3AD203B41FA5}">
                          <a16:colId xmlns:a16="http://schemas.microsoft.com/office/drawing/2014/main" val="1148640627"/>
                        </a:ext>
                      </a:extLst>
                    </a:gridCol>
                  </a:tblGrid>
                  <a:tr h="28653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uk-UA" sz="4800" b="1" i="1" smtClean="0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4800" b="1" i="1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uk-UA" sz="4800" b="1" i="1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води</m:t>
                                    </m:r>
                                  </m:sub>
                                </m:sSub>
                                <m:r>
                                  <a:rPr lang="uk-UA" sz="4800" b="1" i="1">
                                    <a:solidFill>
                                      <a:srgbClr val="FFFF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yriadPro-Regular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</m:oMath>
                            </m:oMathPara>
                          </a14:m>
                          <a:endParaRPr lang="uk-UA" sz="4800" b="1" i="1" dirty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MyriadPro-Regular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4800" b="1" i="1">
                                    <a:solidFill>
                                      <a:srgbClr val="FFFF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yriadPro-Regular"/>
                                    <a:cs typeface="Times New Roman" panose="020206030504050203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uk-UA" sz="4800" b="1" dirty="0">
                            <a:solidFill>
                              <a:srgbClr val="FFFF00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968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b="1" i="1" smtClean="0">
                                    <a:solidFill>
                                      <a:srgbClr val="FFFF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yriadPro-Regular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  <m:r>
                                  <a:rPr lang="uk-UA" sz="4800" b="1" i="1">
                                    <a:solidFill>
                                      <a:srgbClr val="FFFF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yriadPro-Regular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</m:oMath>
                            </m:oMathPara>
                          </a14:m>
                          <a:endParaRPr lang="uk-UA" sz="4800" b="1" i="1" dirty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MyriadPro-Regular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4800" b="1" i="1">
                                    <a:solidFill>
                                      <a:srgbClr val="FFFF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yriadPro-Regular"/>
                                    <a:cs typeface="Times New Roman" panose="020206030504050203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uk-UA" sz="4800" b="1" dirty="0">
                            <a:solidFill>
                              <a:srgbClr val="FFFF00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968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uk-UA" sz="4800" b="1" i="1" smtClean="0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4800" b="1" i="1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ru-RU" sz="4800" b="1" i="1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води</m:t>
                                    </m:r>
                                  </m:sub>
                                </m:sSub>
                                <m:r>
                                  <a:rPr lang="uk-UA" sz="4800" b="1" i="1">
                                    <a:solidFill>
                                      <a:srgbClr val="FFFF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yriadPro-Regular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uk-UA" sz="4800" b="1" dirty="0">
                            <a:solidFill>
                              <a:srgbClr val="FFFF00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4800" b="1" i="1">
                                    <a:solidFill>
                                      <a:srgbClr val="FFFF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yriadPro-Regular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uk-UA" sz="4800" b="0" i="1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uk-UA" sz="4800" b="0" i="1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м</m:t>
                                    </m:r>
                                  </m:e>
                                  <m:sup>
                                    <m:r>
                                      <a:rPr lang="uk-UA" sz="4800" b="0" i="1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uk-UA" sz="4800" b="0" dirty="0">
                            <a:solidFill>
                              <a:srgbClr val="FFFF00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968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uk-UA" sz="4800" b="1" i="1" smtClean="0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4800" b="1" i="1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uk-UA" sz="4800" b="1" i="1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води</m:t>
                                    </m:r>
                                  </m:sub>
                                </m:sSub>
                                <m:r>
                                  <a:rPr lang="uk-UA" sz="4800" b="1" i="1" smtClean="0">
                                    <a:solidFill>
                                      <a:srgbClr val="FFFF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yriadPro-Regular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uk-UA" sz="4800" b="1" i="1" dirty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MyriadPro-Regular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4800" b="1" i="1">
                                    <a:solidFill>
                                      <a:srgbClr val="FFFF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yriadPro-Regular"/>
                                    <a:cs typeface="Times New Roman" panose="02020603050405020304" pitchFamily="18" charset="0"/>
                                  </a:rPr>
                                  <m:t>кг</m:t>
                                </m:r>
                              </m:oMath>
                            </m:oMathPara>
                          </a14:m>
                          <a:endParaRPr lang="uk-UA" sz="4800" b="1" dirty="0">
                            <a:solidFill>
                              <a:srgbClr val="FFFF00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968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uk-UA" sz="4800" b="1" i="1" smtClean="0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4800" b="1" i="1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uk-UA" sz="4800" b="1" i="1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води</m:t>
                                    </m:r>
                                  </m:sub>
                                </m:sSub>
                                <m:r>
                                  <a:rPr lang="uk-UA" sz="4800" b="1" i="1">
                                    <a:solidFill>
                                      <a:srgbClr val="FFFF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yriadPro-Regular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</m:oMath>
                            </m:oMathPara>
                          </a14:m>
                          <a:endParaRPr lang="uk-UA" sz="4800" b="1" dirty="0">
                            <a:solidFill>
                              <a:srgbClr val="FFFF00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uk-UA" sz="4800" b="1" i="1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4800" b="1" i="1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Дж</m:t>
                                    </m:r>
                                  </m:num>
                                  <m:den>
                                    <m:r>
                                      <a:rPr lang="uk-UA" sz="4800" b="1" i="1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кг∙℃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uk-UA" sz="4800" b="1" dirty="0">
                            <a:solidFill>
                              <a:srgbClr val="FFFF00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968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uk-UA" sz="4800" b="1" i="1" smtClean="0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4800" b="1" i="1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uk-UA" sz="4800" b="1" i="1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тіла</m:t>
                                    </m:r>
                                  </m:sub>
                                </m:sSub>
                                <m:r>
                                  <a:rPr lang="uk-UA" sz="4800" b="1" i="1">
                                    <a:solidFill>
                                      <a:srgbClr val="FFFF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yriadPro-Regular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</m:oMath>
                            </m:oMathPara>
                          </a14:m>
                          <a:endParaRPr lang="uk-UA" sz="4800" b="1" i="1" dirty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MyriadPro-Regular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4800" b="1" i="1">
                                    <a:solidFill>
                                      <a:srgbClr val="FFFF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yriadPro-Regular"/>
                                    <a:cs typeface="Times New Roman" panose="02020603050405020304" pitchFamily="18" charset="0"/>
                                  </a:rPr>
                                  <m:t>℃</m:t>
                                </m:r>
                              </m:oMath>
                            </m:oMathPara>
                          </a14:m>
                          <a:endParaRPr lang="uk-UA" sz="4800" b="1" dirty="0">
                            <a:solidFill>
                              <a:srgbClr val="FFFF00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968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uk-UA" sz="4800" b="1" i="1" smtClean="0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4800" b="1" i="1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uk-UA" sz="4800" b="1" i="1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тіла</m:t>
                                    </m:r>
                                  </m:sub>
                                </m:sSub>
                                <m:r>
                                  <a:rPr lang="uk-UA" sz="4800" b="1" i="1">
                                    <a:solidFill>
                                      <a:srgbClr val="FFFF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yriadPro-Regular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uk-UA" sz="4800" b="1" dirty="0">
                            <a:solidFill>
                              <a:srgbClr val="FFFF00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4800" b="1" i="1">
                                    <a:solidFill>
                                      <a:srgbClr val="FFFF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yriadPro-Regular"/>
                                    <a:cs typeface="Times New Roman" panose="02020603050405020304" pitchFamily="18" charset="0"/>
                                  </a:rPr>
                                  <m:t> кг</m:t>
                                </m:r>
                              </m:oMath>
                            </m:oMathPara>
                          </a14:m>
                          <a:endParaRPr lang="uk-UA" sz="4800" b="1" dirty="0">
                            <a:solidFill>
                              <a:srgbClr val="FFFF00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968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uk-UA" sz="4800" b="1" i="1" smtClean="0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4800" b="1" i="1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uk-UA" sz="4800" b="1" i="1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yriadPro-Regular"/>
                                        <a:cs typeface="Times New Roman" panose="02020603050405020304" pitchFamily="18" charset="0"/>
                                      </a:rPr>
                                      <m:t>тіла</m:t>
                                    </m:r>
                                  </m:sub>
                                </m:sSub>
                                <m:r>
                                  <a:rPr lang="uk-UA" sz="4800" b="1" i="1">
                                    <a:solidFill>
                                      <a:srgbClr val="FFFF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yriadPro-Regular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</m:oMath>
                            </m:oMathPara>
                          </a14:m>
                          <a:endParaRPr lang="uk-UA" sz="4800" b="1" dirty="0">
                            <a:solidFill>
                              <a:srgbClr val="FFFF00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uk-UA" sz="4800" b="1" i="1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4800" b="1" i="1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Дж</m:t>
                                    </m:r>
                                  </m:num>
                                  <m:den>
                                    <m:r>
                                      <a:rPr lang="uk-UA" sz="4800" b="1" i="1">
                                        <a:solidFill>
                                          <a:srgbClr val="FFFF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кг∙℃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uk-UA" sz="4800" b="1" dirty="0">
                            <a:solidFill>
                              <a:srgbClr val="FFFF00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968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0666225"/>
                      </a:ext>
                    </a:extLst>
                  </a:tr>
                  <a:tr h="90865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uk-UA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uk-UA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uk-UA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uk-UA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uk-UA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uk-UA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uk-UA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uk-UA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5891878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Таблиця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7392751"/>
                  </p:ext>
                </p:extLst>
              </p:nvPr>
            </p:nvGraphicFramePr>
            <p:xfrm>
              <a:off x="168818" y="2321978"/>
              <a:ext cx="14065659" cy="377402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06480">
                      <a:extLst>
                        <a:ext uri="{9D8B030D-6E8A-4147-A177-3AD203B41FA5}">
                          <a16:colId xmlns:a16="http://schemas.microsoft.com/office/drawing/2014/main" val="4254429769"/>
                        </a:ext>
                      </a:extLst>
                    </a:gridCol>
                    <a:gridCol w="1752129">
                      <a:extLst>
                        <a:ext uri="{9D8B030D-6E8A-4147-A177-3AD203B41FA5}">
                          <a16:colId xmlns:a16="http://schemas.microsoft.com/office/drawing/2014/main" val="2581913960"/>
                        </a:ext>
                      </a:extLst>
                    </a:gridCol>
                    <a:gridCol w="1750698">
                      <a:extLst>
                        <a:ext uri="{9D8B030D-6E8A-4147-A177-3AD203B41FA5}">
                          <a16:colId xmlns:a16="http://schemas.microsoft.com/office/drawing/2014/main" val="1711832638"/>
                        </a:ext>
                      </a:extLst>
                    </a:gridCol>
                    <a:gridCol w="1750698">
                      <a:extLst>
                        <a:ext uri="{9D8B030D-6E8A-4147-A177-3AD203B41FA5}">
                          <a16:colId xmlns:a16="http://schemas.microsoft.com/office/drawing/2014/main" val="2285457820"/>
                        </a:ext>
                      </a:extLst>
                    </a:gridCol>
                    <a:gridCol w="1750698">
                      <a:extLst>
                        <a:ext uri="{9D8B030D-6E8A-4147-A177-3AD203B41FA5}">
                          <a16:colId xmlns:a16="http://schemas.microsoft.com/office/drawing/2014/main" val="248436145"/>
                        </a:ext>
                      </a:extLst>
                    </a:gridCol>
                    <a:gridCol w="1750698">
                      <a:extLst>
                        <a:ext uri="{9D8B030D-6E8A-4147-A177-3AD203B41FA5}">
                          <a16:colId xmlns:a16="http://schemas.microsoft.com/office/drawing/2014/main" val="1879109346"/>
                        </a:ext>
                      </a:extLst>
                    </a:gridCol>
                    <a:gridCol w="1752129">
                      <a:extLst>
                        <a:ext uri="{9D8B030D-6E8A-4147-A177-3AD203B41FA5}">
                          <a16:colId xmlns:a16="http://schemas.microsoft.com/office/drawing/2014/main" val="2709550749"/>
                        </a:ext>
                      </a:extLst>
                    </a:gridCol>
                    <a:gridCol w="1752129">
                      <a:extLst>
                        <a:ext uri="{9D8B030D-6E8A-4147-A177-3AD203B41FA5}">
                          <a16:colId xmlns:a16="http://schemas.microsoft.com/office/drawing/2014/main" val="1148640627"/>
                        </a:ext>
                      </a:extLst>
                    </a:gridCol>
                  </a:tblGrid>
                  <a:tr h="2865367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7" t="-212" r="-678114" b="-322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3833" t="-212" r="-601742" b="-322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3125" t="-212" r="-499653" b="-322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4181" t="-212" r="-401394" b="-322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4181" t="-212" r="-301394" b="-322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2431" t="-212" r="-200347" b="-322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4530" t="-212" r="-101045" b="-322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2083" t="-212" r="-694" b="-322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0666225"/>
                      </a:ext>
                    </a:extLst>
                  </a:tr>
                  <a:tr h="90865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uk-UA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uk-UA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uk-UA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uk-UA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uk-UA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uk-UA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uk-UA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uk-UA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5891878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29517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9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596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3309800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Експеримент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22" name="Прямокутник 21"/>
          <p:cNvSpPr/>
          <p:nvPr/>
        </p:nvSpPr>
        <p:spPr>
          <a:xfrm>
            <a:off x="722109" y="2484602"/>
            <a:ext cx="3556104" cy="488153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3" name="Прямокутник 22"/>
          <p:cNvSpPr/>
          <p:nvPr/>
        </p:nvSpPr>
        <p:spPr>
          <a:xfrm>
            <a:off x="749178" y="4826000"/>
            <a:ext cx="3489448" cy="24960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9" name="Picture 2" descr="http://www.clker.com/cliparts/S/l/f/X/3/8/blank-fundraising-thermometer-hi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9" t="10864" r="-2338" b="14398"/>
          <a:stretch/>
        </p:blipFill>
        <p:spPr bwMode="auto">
          <a:xfrm>
            <a:off x="773857" y="2838046"/>
            <a:ext cx="494465" cy="464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utton Color - Down"/>
          <p:cNvSpPr/>
          <p:nvPr/>
        </p:nvSpPr>
        <p:spPr>
          <a:xfrm>
            <a:off x="5980019" y="1765018"/>
            <a:ext cx="7074962" cy="2146055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79906"/>
            <a:r>
              <a:rPr lang="uk-UA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uk-UA" sz="44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Налийте</a:t>
            </a:r>
            <a:r>
              <a:rPr lang="uk-UA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мірний циліндр </a:t>
            </a:r>
            <a:r>
              <a:rPr lang="uk-UA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100-150 мл холодної води.</a:t>
            </a:r>
            <a:endParaRPr kumimoji="0" lang="uk-UA" sz="4400" b="1" i="0" u="none" strike="noStrike" kern="0" cap="none" spc="0" normalizeH="0" baseline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Button Color - Down"/>
          <p:cNvSpPr/>
          <p:nvPr/>
        </p:nvSpPr>
        <p:spPr>
          <a:xfrm>
            <a:off x="7555544" y="4278149"/>
            <a:ext cx="3923911" cy="830495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79906"/>
            <a:r>
              <a:rPr lang="uk-UA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Виміряйте:</a:t>
            </a:r>
            <a:endParaRPr kumimoji="0" lang="uk-UA" sz="4400" b="1" i="0" u="none" strike="noStrike" kern="0" cap="none" spc="0" normalizeH="0" baseline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Button Color - Down"/>
              <p:cNvSpPr/>
              <p:nvPr/>
            </p:nvSpPr>
            <p:spPr>
              <a:xfrm>
                <a:off x="4602128" y="5498497"/>
                <a:ext cx="9524040" cy="1151029"/>
              </a:xfrm>
              <a:prstGeom prst="rect">
                <a:avLst/>
              </a:prstGeom>
              <a:solidFill>
                <a:srgbClr val="009688"/>
              </a:solidFill>
              <a:ln w="38100">
                <a:solidFill>
                  <a:srgbClr val="00968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6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60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uk-UA" sz="6000" b="1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води</m:t>
                        </m:r>
                      </m:sub>
                    </m:sSub>
                  </m:oMath>
                </a14:m>
                <a:r>
                  <a:rPr lang="uk-UA" sz="4400" b="1" baseline="-25000" dirty="0">
                    <a:solidFill>
                      <a:srgbClr val="FFFF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4400" b="1" dirty="0">
                    <a:solidFill>
                      <a:srgbClr val="FFFF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 ___ см</a:t>
                </a:r>
                <a:r>
                  <a:rPr lang="uk-UA" sz="4400" b="1" baseline="30000" dirty="0">
                    <a:solidFill>
                      <a:srgbClr val="FFFF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</a:t>
                </a:r>
                <a:r>
                  <a:rPr lang="uk-UA" sz="4400" b="1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440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 </a:t>
                </a:r>
                <a:r>
                  <a:rPr lang="uk-UA" sz="4400" b="1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___</a:t>
                </a:r>
                <a:r>
                  <a:rPr lang="uk-UA" sz="440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4400" b="1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м</a:t>
                </a:r>
                <a:r>
                  <a:rPr lang="uk-UA" sz="4400" b="1" baseline="3000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</a:t>
                </a:r>
                <a:endParaRPr lang="uk-UA" sz="4400" b="1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15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128" y="5498497"/>
                <a:ext cx="9524040" cy="1151029"/>
              </a:xfrm>
              <a:prstGeom prst="rect">
                <a:avLst/>
              </a:prstGeom>
              <a:blipFill>
                <a:blip r:embed="rId4"/>
                <a:stretch>
                  <a:fillRect b="-8718"/>
                </a:stretch>
              </a:blipFill>
              <a:ln w="38100">
                <a:solidFill>
                  <a:srgbClr val="00968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427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4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9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596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3309800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Експеримент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8" name="Групувати 7"/>
          <p:cNvGrpSpPr/>
          <p:nvPr/>
        </p:nvGrpSpPr>
        <p:grpSpPr>
          <a:xfrm>
            <a:off x="939140" y="1507764"/>
            <a:ext cx="4714509" cy="6257603"/>
            <a:chOff x="939140" y="1507764"/>
            <a:chExt cx="4714509" cy="6257603"/>
          </a:xfrm>
        </p:grpSpPr>
        <p:sp>
          <p:nvSpPr>
            <p:cNvPr id="12" name="Прямокутник 11"/>
            <p:cNvSpPr/>
            <p:nvPr/>
          </p:nvSpPr>
          <p:spPr>
            <a:xfrm>
              <a:off x="939140" y="1507764"/>
              <a:ext cx="4714509" cy="6257603"/>
            </a:xfrm>
            <a:prstGeom prst="rect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6" name="Прямокутник 25"/>
            <p:cNvSpPr/>
            <p:nvPr/>
          </p:nvSpPr>
          <p:spPr>
            <a:xfrm>
              <a:off x="1518342" y="2421800"/>
              <a:ext cx="3556104" cy="488153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4" name="Рівнобедрений трикутник 13"/>
            <p:cNvSpPr/>
            <p:nvPr/>
          </p:nvSpPr>
          <p:spPr>
            <a:xfrm>
              <a:off x="1811898" y="7303334"/>
              <a:ext cx="911501" cy="416879"/>
            </a:xfrm>
            <a:prstGeom prst="triangle">
              <a:avLst/>
            </a:prstGeom>
            <a:solidFill>
              <a:srgbClr val="FFFF00"/>
            </a:solidFill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" name="Рівнобедрений трикутник 29"/>
            <p:cNvSpPr/>
            <p:nvPr/>
          </p:nvSpPr>
          <p:spPr>
            <a:xfrm>
              <a:off x="3881418" y="7285899"/>
              <a:ext cx="911501" cy="416879"/>
            </a:xfrm>
            <a:prstGeom prst="triangle">
              <a:avLst/>
            </a:prstGeom>
            <a:solidFill>
              <a:srgbClr val="FFFF00"/>
            </a:solidFill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29" name="Прямокутник 28"/>
          <p:cNvSpPr/>
          <p:nvPr/>
        </p:nvSpPr>
        <p:spPr>
          <a:xfrm>
            <a:off x="1551670" y="4767298"/>
            <a:ext cx="3489448" cy="24960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2" name="Групувати 21"/>
          <p:cNvGrpSpPr/>
          <p:nvPr/>
        </p:nvGrpSpPr>
        <p:grpSpPr>
          <a:xfrm>
            <a:off x="3374962" y="916168"/>
            <a:ext cx="1673226" cy="6307142"/>
            <a:chOff x="1793874" y="1331908"/>
            <a:chExt cx="1673226" cy="6307142"/>
          </a:xfrm>
        </p:grpSpPr>
        <p:pic>
          <p:nvPicPr>
            <p:cNvPr id="23" name="Picture 2" descr="http://www.clker.com/cliparts/S/l/f/X/3/8/blank-fundraising-thermometer-hi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74" y="1424545"/>
              <a:ext cx="1354719" cy="6214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2457450" y="1331908"/>
              <a:ext cx="10096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℃</a:t>
              </a:r>
              <a:endParaRPr lang="uk-UA" sz="4000" dirty="0"/>
            </a:p>
          </p:txBody>
        </p:sp>
      </p:grpSp>
      <p:sp>
        <p:nvSpPr>
          <p:cNvPr id="28" name="Прямокутник 27"/>
          <p:cNvSpPr/>
          <p:nvPr/>
        </p:nvSpPr>
        <p:spPr>
          <a:xfrm>
            <a:off x="3646576" y="4965700"/>
            <a:ext cx="391962" cy="1395593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" name="Button Color - Down"/>
          <p:cNvSpPr/>
          <p:nvPr/>
        </p:nvSpPr>
        <p:spPr>
          <a:xfrm>
            <a:off x="6657967" y="1734740"/>
            <a:ext cx="7074962" cy="2146055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79906"/>
            <a:r>
              <a:rPr lang="uk-UA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uk-UA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Перелийте воду</a:t>
            </a:r>
            <a:r>
              <a:rPr lang="uk-UA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мірного циліндра </a:t>
            </a:r>
          </a:p>
          <a:p>
            <a:pPr lvl="0" algn="ctr" defTabSz="1079906"/>
            <a:r>
              <a:rPr lang="uk-UA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калориметр</a:t>
            </a:r>
            <a:endParaRPr kumimoji="0" lang="uk-UA" sz="4400" b="1" i="0" u="none" strike="noStrike" kern="0" cap="none" spc="0" normalizeH="0" baseline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Button Color - Down"/>
          <p:cNvSpPr/>
          <p:nvPr/>
        </p:nvSpPr>
        <p:spPr>
          <a:xfrm>
            <a:off x="8303689" y="4352050"/>
            <a:ext cx="3923911" cy="830495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79906"/>
            <a:r>
              <a:rPr lang="uk-UA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Виміряйте:</a:t>
            </a:r>
            <a:endParaRPr kumimoji="0" lang="uk-UA" sz="4400" b="1" i="0" u="none" strike="noStrike" kern="0" cap="none" spc="0" normalizeH="0" baseline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Button Color - Down"/>
              <p:cNvSpPr/>
              <p:nvPr/>
            </p:nvSpPr>
            <p:spPr>
              <a:xfrm>
                <a:off x="7158517" y="5439795"/>
                <a:ext cx="6048000" cy="1151029"/>
              </a:xfrm>
              <a:prstGeom prst="rect">
                <a:avLst/>
              </a:prstGeom>
              <a:solidFill>
                <a:srgbClr val="009688"/>
              </a:solidFill>
              <a:ln w="38100">
                <a:solidFill>
                  <a:srgbClr val="00968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6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60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b>
                        <m:r>
                          <a:rPr lang="uk-UA" sz="6000" b="1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води</m:t>
                        </m:r>
                      </m:sub>
                    </m:sSub>
                  </m:oMath>
                </a14:m>
                <a:r>
                  <a:rPr lang="uk-UA" sz="4400" b="1" dirty="0">
                    <a:solidFill>
                      <a:srgbClr val="FFFF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 </a:t>
                </a:r>
                <a:r>
                  <a:rPr lang="uk-UA" sz="4400" b="1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___</a:t>
                </a:r>
                <a:r>
                  <a:rPr lang="uk-UA" sz="5400" b="1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℃ </a:t>
                </a:r>
              </a:p>
            </p:txBody>
          </p:sp>
        </mc:Choice>
        <mc:Fallback>
          <p:sp>
            <p:nvSpPr>
              <p:cNvPr id="27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517" y="5439795"/>
                <a:ext cx="6048000" cy="1151029"/>
              </a:xfrm>
              <a:prstGeom prst="rect">
                <a:avLst/>
              </a:prstGeom>
              <a:blipFill>
                <a:blip r:embed="rId4"/>
                <a:stretch>
                  <a:fillRect t="-3590" b="-18974"/>
                </a:stretch>
              </a:blipFill>
              <a:ln w="38100">
                <a:solidFill>
                  <a:srgbClr val="00968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3496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4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0" grpId="0" animBg="1"/>
      <p:bldP spid="25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9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596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3309800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Експеримент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22" name="Прямокутник 21"/>
          <p:cNvSpPr/>
          <p:nvPr/>
        </p:nvSpPr>
        <p:spPr>
          <a:xfrm>
            <a:off x="722109" y="2484602"/>
            <a:ext cx="3556104" cy="488153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773857" y="4743449"/>
            <a:ext cx="3503588" cy="2587393"/>
          </a:xfrm>
          <a:prstGeom prst="rect">
            <a:avLst/>
          </a:prstGeom>
          <a:solidFill>
            <a:srgbClr val="F44336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5" name="Прямокутник 24"/>
          <p:cNvSpPr/>
          <p:nvPr/>
        </p:nvSpPr>
        <p:spPr>
          <a:xfrm>
            <a:off x="773089" y="3919848"/>
            <a:ext cx="3503588" cy="894723"/>
          </a:xfrm>
          <a:prstGeom prst="rect">
            <a:avLst/>
          </a:prstGeom>
          <a:solidFill>
            <a:srgbClr val="F44336"/>
          </a:solidFill>
          <a:ln>
            <a:solidFill>
              <a:srgbClr val="F44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4" name="Групувати 23"/>
          <p:cNvGrpSpPr/>
          <p:nvPr/>
        </p:nvGrpSpPr>
        <p:grpSpPr>
          <a:xfrm>
            <a:off x="2655967" y="988406"/>
            <a:ext cx="1673226" cy="6307142"/>
            <a:chOff x="1793874" y="1331908"/>
            <a:chExt cx="1673226" cy="6307142"/>
          </a:xfrm>
        </p:grpSpPr>
        <p:pic>
          <p:nvPicPr>
            <p:cNvPr id="28" name="Picture 2" descr="http://www.clker.com/cliparts/S/l/f/X/3/8/blank-fundraising-thermometer-hi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74" y="1424545"/>
              <a:ext cx="1354719" cy="6214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2457450" y="1331908"/>
              <a:ext cx="10096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℃</a:t>
              </a:r>
              <a:endParaRPr lang="uk-UA" sz="4000" dirty="0"/>
            </a:p>
          </p:txBody>
        </p:sp>
      </p:grpSp>
      <p:sp>
        <p:nvSpPr>
          <p:cNvPr id="7" name="Прямокутник 6"/>
          <p:cNvSpPr/>
          <p:nvPr/>
        </p:nvSpPr>
        <p:spPr>
          <a:xfrm>
            <a:off x="2927581" y="1812007"/>
            <a:ext cx="391962" cy="4621526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18" name="Групувати 17"/>
          <p:cNvGrpSpPr/>
          <p:nvPr/>
        </p:nvGrpSpPr>
        <p:grpSpPr>
          <a:xfrm>
            <a:off x="910694" y="1352550"/>
            <a:ext cx="1562101" cy="5897358"/>
            <a:chOff x="-7059124" y="-1372820"/>
            <a:chExt cx="2228850" cy="8105235"/>
          </a:xfrm>
        </p:grpSpPr>
        <p:sp>
          <p:nvSpPr>
            <p:cNvPr id="19" name="Блок-схема: магнітний диск 18"/>
            <p:cNvSpPr/>
            <p:nvPr/>
          </p:nvSpPr>
          <p:spPr>
            <a:xfrm>
              <a:off x="-7059124" y="3433834"/>
              <a:ext cx="2228850" cy="3298581"/>
            </a:xfrm>
            <a:prstGeom prst="flowChartMagneticDisk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cxnSp>
          <p:nvCxnSpPr>
            <p:cNvPr id="20" name="Пряма сполучна лінія 19"/>
            <p:cNvCxnSpPr/>
            <p:nvPr/>
          </p:nvCxnSpPr>
          <p:spPr>
            <a:xfrm flipV="1">
              <a:off x="-5944698" y="-1372820"/>
              <a:ext cx="0" cy="5362036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2" descr="http://www.clker.com/cliparts/S/l/f/X/3/8/blank-fundraising-thermometer-hi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9" t="10864" r="-2338" b="14398"/>
          <a:stretch/>
        </p:blipFill>
        <p:spPr bwMode="auto">
          <a:xfrm>
            <a:off x="773857" y="2838046"/>
            <a:ext cx="494465" cy="464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Button Color - Down"/>
          <p:cNvSpPr/>
          <p:nvPr/>
        </p:nvSpPr>
        <p:spPr>
          <a:xfrm>
            <a:off x="6131555" y="2618254"/>
            <a:ext cx="7074962" cy="2146055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79906"/>
            <a:r>
              <a:rPr lang="uk-UA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З’ясуйте </a:t>
            </a:r>
            <a:r>
              <a:rPr lang="uk-UA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температуру води із чайника:</a:t>
            </a:r>
            <a:endParaRPr kumimoji="0" lang="uk-UA" sz="4400" b="1" i="0" u="none" strike="noStrike" kern="0" cap="none" spc="0" normalizeH="0" baseline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Button Color - Down"/>
              <p:cNvSpPr/>
              <p:nvPr/>
            </p:nvSpPr>
            <p:spPr>
              <a:xfrm>
                <a:off x="6645036" y="5461630"/>
                <a:ext cx="6048000" cy="1151029"/>
              </a:xfrm>
              <a:prstGeom prst="rect">
                <a:avLst/>
              </a:prstGeom>
              <a:solidFill>
                <a:srgbClr val="009688"/>
              </a:solidFill>
              <a:ln w="38100">
                <a:solidFill>
                  <a:srgbClr val="00968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6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60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b>
                        <m:r>
                          <a:rPr lang="uk-UA" sz="6000" b="1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тіла</m:t>
                        </m:r>
                      </m:sub>
                    </m:sSub>
                  </m:oMath>
                </a14:m>
                <a:r>
                  <a:rPr lang="uk-UA" sz="4400" b="1" dirty="0">
                    <a:solidFill>
                      <a:srgbClr val="FFFF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 </a:t>
                </a:r>
                <a:r>
                  <a:rPr lang="uk-UA" sz="4400" b="1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___</a:t>
                </a:r>
                <a:r>
                  <a:rPr lang="uk-UA" sz="5400" b="1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℃ </a:t>
                </a:r>
              </a:p>
            </p:txBody>
          </p:sp>
        </mc:Choice>
        <mc:Fallback>
          <p:sp>
            <p:nvSpPr>
              <p:cNvPr id="27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036" y="5461630"/>
                <a:ext cx="6048000" cy="1151029"/>
              </a:xfrm>
              <a:prstGeom prst="rect">
                <a:avLst/>
              </a:prstGeom>
              <a:blipFill>
                <a:blip r:embed="rId4"/>
                <a:stretch>
                  <a:fillRect t="-513" b="-22051"/>
                </a:stretch>
              </a:blipFill>
              <a:ln w="38100">
                <a:solidFill>
                  <a:srgbClr val="00968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3974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6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7" grpId="0" animBg="1"/>
      <p:bldP spid="25" grpId="0" animBg="1"/>
      <p:bldP spid="7" grpId="0" animBg="1"/>
      <p:bldP spid="23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9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596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3309800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Експеримент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8" name="Групувати 7"/>
          <p:cNvGrpSpPr/>
          <p:nvPr/>
        </p:nvGrpSpPr>
        <p:grpSpPr>
          <a:xfrm>
            <a:off x="939140" y="1507764"/>
            <a:ext cx="4714509" cy="6257603"/>
            <a:chOff x="939140" y="1507764"/>
            <a:chExt cx="4714509" cy="6257603"/>
          </a:xfrm>
        </p:grpSpPr>
        <p:sp>
          <p:nvSpPr>
            <p:cNvPr id="12" name="Прямокутник 11"/>
            <p:cNvSpPr/>
            <p:nvPr/>
          </p:nvSpPr>
          <p:spPr>
            <a:xfrm>
              <a:off x="939140" y="1507764"/>
              <a:ext cx="4714509" cy="6257603"/>
            </a:xfrm>
            <a:prstGeom prst="rect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6" name="Прямокутник 25"/>
            <p:cNvSpPr/>
            <p:nvPr/>
          </p:nvSpPr>
          <p:spPr>
            <a:xfrm>
              <a:off x="1518342" y="2421800"/>
              <a:ext cx="3556104" cy="488153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4" name="Рівнобедрений трикутник 13"/>
            <p:cNvSpPr/>
            <p:nvPr/>
          </p:nvSpPr>
          <p:spPr>
            <a:xfrm>
              <a:off x="1811898" y="7303334"/>
              <a:ext cx="911501" cy="416879"/>
            </a:xfrm>
            <a:prstGeom prst="triangle">
              <a:avLst/>
            </a:prstGeom>
            <a:solidFill>
              <a:srgbClr val="FFFF00"/>
            </a:solidFill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" name="Рівнобедрений трикутник 29"/>
            <p:cNvSpPr/>
            <p:nvPr/>
          </p:nvSpPr>
          <p:spPr>
            <a:xfrm>
              <a:off x="3881418" y="7285899"/>
              <a:ext cx="911501" cy="416879"/>
            </a:xfrm>
            <a:prstGeom prst="triangle">
              <a:avLst/>
            </a:prstGeom>
            <a:solidFill>
              <a:srgbClr val="FFFF00"/>
            </a:solidFill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29" name="Прямокутник 28"/>
          <p:cNvSpPr/>
          <p:nvPr/>
        </p:nvSpPr>
        <p:spPr>
          <a:xfrm>
            <a:off x="1551670" y="4767298"/>
            <a:ext cx="3489448" cy="24960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" name="Прямокутник 19"/>
          <p:cNvSpPr/>
          <p:nvPr/>
        </p:nvSpPr>
        <p:spPr>
          <a:xfrm>
            <a:off x="1562100" y="3893406"/>
            <a:ext cx="3479018" cy="894723"/>
          </a:xfrm>
          <a:prstGeom prst="rect">
            <a:avLst/>
          </a:prstGeom>
          <a:solidFill>
            <a:srgbClr val="2E75B6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0" name="Прямокутник 39"/>
          <p:cNvSpPr/>
          <p:nvPr/>
        </p:nvSpPr>
        <p:spPr>
          <a:xfrm>
            <a:off x="1551670" y="3877253"/>
            <a:ext cx="3489448" cy="3386069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5" name="Групувати 24"/>
          <p:cNvGrpSpPr/>
          <p:nvPr/>
        </p:nvGrpSpPr>
        <p:grpSpPr>
          <a:xfrm>
            <a:off x="1713186" y="1218424"/>
            <a:ext cx="1562101" cy="5897358"/>
            <a:chOff x="-7059124" y="-1372820"/>
            <a:chExt cx="2228850" cy="8105235"/>
          </a:xfrm>
        </p:grpSpPr>
        <p:sp>
          <p:nvSpPr>
            <p:cNvPr id="27" name="Блок-схема: магнітний диск 26"/>
            <p:cNvSpPr/>
            <p:nvPr/>
          </p:nvSpPr>
          <p:spPr>
            <a:xfrm>
              <a:off x="-7059124" y="3433834"/>
              <a:ext cx="2228850" cy="3298581"/>
            </a:xfrm>
            <a:prstGeom prst="flowChartMagneticDisk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cxnSp>
          <p:nvCxnSpPr>
            <p:cNvPr id="34" name="Пряма сполучна лінія 33"/>
            <p:cNvCxnSpPr/>
            <p:nvPr/>
          </p:nvCxnSpPr>
          <p:spPr>
            <a:xfrm flipV="1">
              <a:off x="-5944698" y="-1372820"/>
              <a:ext cx="0" cy="5362036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Групувати 34"/>
          <p:cNvGrpSpPr/>
          <p:nvPr/>
        </p:nvGrpSpPr>
        <p:grpSpPr>
          <a:xfrm>
            <a:off x="3521599" y="854280"/>
            <a:ext cx="1673226" cy="6307142"/>
            <a:chOff x="1793874" y="1331908"/>
            <a:chExt cx="1673226" cy="6307142"/>
          </a:xfrm>
        </p:grpSpPr>
        <p:pic>
          <p:nvPicPr>
            <p:cNvPr id="36" name="Picture 2" descr="http://www.clker.com/cliparts/S/l/f/X/3/8/blank-fundraising-thermometer-hi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74" y="1424545"/>
              <a:ext cx="1354719" cy="6214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457450" y="1331908"/>
              <a:ext cx="10096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℃</a:t>
              </a:r>
              <a:endParaRPr lang="uk-UA" sz="4000" dirty="0"/>
            </a:p>
          </p:txBody>
        </p:sp>
      </p:grpSp>
      <p:sp>
        <p:nvSpPr>
          <p:cNvPr id="38" name="Прямокутник 37"/>
          <p:cNvSpPr/>
          <p:nvPr/>
        </p:nvSpPr>
        <p:spPr>
          <a:xfrm>
            <a:off x="3793213" y="4937306"/>
            <a:ext cx="391962" cy="136210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9" name="Прямокутник 38"/>
          <p:cNvSpPr/>
          <p:nvPr/>
        </p:nvSpPr>
        <p:spPr>
          <a:xfrm>
            <a:off x="3793213" y="3575203"/>
            <a:ext cx="391962" cy="136210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8" name="Button Color - Down"/>
          <p:cNvSpPr/>
          <p:nvPr/>
        </p:nvSpPr>
        <p:spPr>
          <a:xfrm>
            <a:off x="6606219" y="1218424"/>
            <a:ext cx="7074962" cy="2319049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79906"/>
            <a:r>
              <a:rPr lang="uk-UA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Покладіть металевий циліндр у свій калориметр</a:t>
            </a:r>
            <a:endParaRPr kumimoji="0" lang="uk-UA" sz="4400" b="1" i="0" u="none" strike="noStrike" kern="0" cap="none" spc="0" normalizeH="0" baseline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Button Color - Down"/>
          <p:cNvSpPr/>
          <p:nvPr/>
        </p:nvSpPr>
        <p:spPr>
          <a:xfrm>
            <a:off x="6606219" y="3893406"/>
            <a:ext cx="7074962" cy="1357745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79906"/>
            <a:r>
              <a:rPr lang="uk-UA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Визначте</a:t>
            </a:r>
            <a:r>
              <a:rPr lang="uk-UA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кінцеву температуру води:</a:t>
            </a:r>
            <a:endParaRPr kumimoji="0" lang="uk-UA" sz="4400" b="1" i="0" u="none" strike="noStrike" kern="0" cap="none" spc="0" normalizeH="0" baseline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Button Color - Down"/>
              <p:cNvSpPr/>
              <p:nvPr/>
            </p:nvSpPr>
            <p:spPr>
              <a:xfrm>
                <a:off x="7200106" y="5723891"/>
                <a:ext cx="6048000" cy="1151029"/>
              </a:xfrm>
              <a:prstGeom prst="rect">
                <a:avLst/>
              </a:prstGeom>
              <a:solidFill>
                <a:srgbClr val="009688"/>
              </a:solidFill>
              <a:ln w="38100">
                <a:solidFill>
                  <a:srgbClr val="00968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uk-UA" sz="6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uk-UA" sz="4400" b="1" dirty="0">
                    <a:solidFill>
                      <a:srgbClr val="FFFF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 </a:t>
                </a:r>
                <a:r>
                  <a:rPr lang="uk-UA" sz="4400" b="1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___</a:t>
                </a:r>
                <a:r>
                  <a:rPr lang="uk-UA" sz="5400" b="1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℃ </a:t>
                </a:r>
              </a:p>
            </p:txBody>
          </p:sp>
        </mc:Choice>
        <mc:Fallback>
          <p:sp>
            <p:nvSpPr>
              <p:cNvPr id="42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106" y="5723891"/>
                <a:ext cx="6048000" cy="1151029"/>
              </a:xfrm>
              <a:prstGeom prst="rect">
                <a:avLst/>
              </a:prstGeom>
              <a:blipFill>
                <a:blip r:embed="rId4"/>
                <a:stretch>
                  <a:fillRect t="-513" b="-22051"/>
                </a:stretch>
              </a:blipFill>
              <a:ln w="38100">
                <a:solidFill>
                  <a:srgbClr val="00968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728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8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0" grpId="0" animBg="1"/>
      <p:bldP spid="40" grpId="0" animBg="1"/>
      <p:bldP spid="38" grpId="0" animBg="1"/>
      <p:bldP spid="39" grpId="0" animBg="1"/>
      <p:bldP spid="28" grpId="0" animBg="1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utton Color - Down"/>
          <p:cNvSpPr/>
          <p:nvPr/>
        </p:nvSpPr>
        <p:spPr>
          <a:xfrm>
            <a:off x="7774428" y="6363265"/>
            <a:ext cx="5958501" cy="1495206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79906"/>
            <a:r>
              <a:rPr lang="uk-UA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Сховайте у футляр</a:t>
            </a:r>
            <a:endParaRPr kumimoji="0" lang="uk-UA" sz="4400" b="1" i="0" u="none" strike="noStrike" kern="0" cap="none" spc="0" normalizeH="0" baseline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9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596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3309800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Експеримент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13" name="Групувати 12"/>
          <p:cNvGrpSpPr/>
          <p:nvPr/>
        </p:nvGrpSpPr>
        <p:grpSpPr>
          <a:xfrm>
            <a:off x="722109" y="1069397"/>
            <a:ext cx="1648980" cy="6215748"/>
            <a:chOff x="1793874" y="1331908"/>
            <a:chExt cx="1673226" cy="6307142"/>
          </a:xfrm>
        </p:grpSpPr>
        <p:pic>
          <p:nvPicPr>
            <p:cNvPr id="14" name="Picture 2" descr="http://www.clker.com/cliparts/S/l/f/X/3/8/blank-fundraising-thermometer-hi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74" y="1424545"/>
              <a:ext cx="1354719" cy="6214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457450" y="1331908"/>
              <a:ext cx="1009650" cy="718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℃</a:t>
              </a:r>
              <a:endParaRPr lang="uk-UA" sz="4000" dirty="0"/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089" y="3230850"/>
            <a:ext cx="5037699" cy="3600452"/>
          </a:xfrm>
          <a:prstGeom prst="rect">
            <a:avLst/>
          </a:prstGeom>
        </p:spPr>
      </p:pic>
      <p:sp>
        <p:nvSpPr>
          <p:cNvPr id="18" name="Button Color - Down"/>
          <p:cNvSpPr/>
          <p:nvPr/>
        </p:nvSpPr>
        <p:spPr>
          <a:xfrm>
            <a:off x="7774428" y="1281268"/>
            <a:ext cx="5958501" cy="2176248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79906"/>
            <a:r>
              <a:rPr lang="uk-UA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</a:t>
            </a:r>
            <a:r>
              <a:rPr lang="uk-UA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Вийміть</a:t>
            </a:r>
            <a:r>
              <a:rPr lang="uk-UA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термометр</a:t>
            </a:r>
            <a:r>
              <a:rPr lang="uk-UA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із води</a:t>
            </a:r>
            <a:endParaRPr kumimoji="0" lang="uk-UA" sz="4400" b="1" i="0" u="none" strike="noStrike" kern="0" cap="none" spc="0" normalizeH="0" baseline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Стрілка: униз 18"/>
          <p:cNvSpPr/>
          <p:nvPr/>
        </p:nvSpPr>
        <p:spPr>
          <a:xfrm>
            <a:off x="10147476" y="3601655"/>
            <a:ext cx="1212404" cy="472620"/>
          </a:xfrm>
          <a:prstGeom prst="downArrow">
            <a:avLst/>
          </a:prstGeom>
          <a:solidFill>
            <a:srgbClr val="3F51B5"/>
          </a:solidFill>
          <a:ln>
            <a:solidFill>
              <a:srgbClr val="3F5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" name="Button Color - Down"/>
          <p:cNvSpPr/>
          <p:nvPr/>
        </p:nvSpPr>
        <p:spPr>
          <a:xfrm>
            <a:off x="7774428" y="4149426"/>
            <a:ext cx="5958501" cy="1495206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79906"/>
            <a:r>
              <a:rPr lang="uk-UA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Протріть серветкою </a:t>
            </a:r>
            <a:endParaRPr kumimoji="0" lang="uk-UA" sz="4400" b="1" i="0" u="none" strike="noStrike" kern="0" cap="none" spc="0" normalizeH="0" baseline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Стрілка: униз 22"/>
          <p:cNvSpPr/>
          <p:nvPr/>
        </p:nvSpPr>
        <p:spPr>
          <a:xfrm>
            <a:off x="10147476" y="5788771"/>
            <a:ext cx="1212404" cy="472620"/>
          </a:xfrm>
          <a:prstGeom prst="downArrow">
            <a:avLst/>
          </a:prstGeom>
          <a:solidFill>
            <a:srgbClr val="3F51B5"/>
          </a:solidFill>
          <a:ln>
            <a:solidFill>
              <a:srgbClr val="3F5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81600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8" grpId="0" animBg="1"/>
      <p:bldP spid="19" grpId="0" animBg="1"/>
      <p:bldP spid="20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7" name="Button Color - Down"/>
              <p:cNvSpPr/>
              <p:nvPr/>
            </p:nvSpPr>
            <p:spPr>
              <a:xfrm>
                <a:off x="6838566" y="6162968"/>
                <a:ext cx="7395908" cy="1151029"/>
              </a:xfrm>
              <a:prstGeom prst="rect">
                <a:avLst/>
              </a:prstGeom>
              <a:solidFill>
                <a:srgbClr val="009688"/>
              </a:solidFill>
              <a:ln w="38100">
                <a:solidFill>
                  <a:srgbClr val="00968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6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6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uk-UA" sz="6000" b="1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тіла</m:t>
                        </m:r>
                      </m:sub>
                    </m:sSub>
                  </m:oMath>
                </a14:m>
                <a:r>
                  <a:rPr lang="uk-UA" sz="4400" b="1" baseline="-25000" dirty="0">
                    <a:solidFill>
                      <a:srgbClr val="FFFF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4400" b="1" dirty="0">
                    <a:solidFill>
                      <a:srgbClr val="FFFF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 ___ </a:t>
                </a:r>
                <a:r>
                  <a:rPr lang="uk-UA" sz="4400" b="1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г </a:t>
                </a:r>
                <a:r>
                  <a:rPr lang="uk-UA" sz="440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 </a:t>
                </a:r>
                <a:r>
                  <a:rPr lang="uk-UA" sz="4400" b="1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___</a:t>
                </a:r>
                <a:r>
                  <a:rPr lang="uk-UA" sz="440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4400" b="1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кг</a:t>
                </a:r>
              </a:p>
            </p:txBody>
          </p:sp>
        </mc:Choice>
        <mc:Fallback>
          <p:sp>
            <p:nvSpPr>
              <p:cNvPr id="67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566" y="6162968"/>
                <a:ext cx="7395908" cy="1151029"/>
              </a:xfrm>
              <a:prstGeom prst="rect">
                <a:avLst/>
              </a:prstGeom>
              <a:blipFill>
                <a:blip r:embed="rId2"/>
                <a:stretch>
                  <a:fillRect r="-2625" b="-11795"/>
                </a:stretch>
              </a:blipFill>
              <a:ln w="38100">
                <a:solidFill>
                  <a:srgbClr val="00968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9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596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3309800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Експеримент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85" name="Группа 4"/>
          <p:cNvGrpSpPr/>
          <p:nvPr/>
        </p:nvGrpSpPr>
        <p:grpSpPr>
          <a:xfrm>
            <a:off x="8909107" y="1397511"/>
            <a:ext cx="4094617" cy="3571900"/>
            <a:chOff x="1428728" y="357167"/>
            <a:chExt cx="6357982" cy="5143535"/>
          </a:xfrm>
        </p:grpSpPr>
        <p:grpSp>
          <p:nvGrpSpPr>
            <p:cNvPr id="86" name="Группа 49"/>
            <p:cNvGrpSpPr/>
            <p:nvPr/>
          </p:nvGrpSpPr>
          <p:grpSpPr>
            <a:xfrm>
              <a:off x="5357818" y="3682382"/>
              <a:ext cx="2428892" cy="580434"/>
              <a:chOff x="5286380" y="2000240"/>
              <a:chExt cx="3143272" cy="857256"/>
            </a:xfrm>
          </p:grpSpPr>
          <p:grpSp>
            <p:nvGrpSpPr>
              <p:cNvPr id="111" name="Группа 9"/>
              <p:cNvGrpSpPr/>
              <p:nvPr/>
            </p:nvGrpSpPr>
            <p:grpSpPr>
              <a:xfrm>
                <a:off x="5286380" y="2234037"/>
                <a:ext cx="3143272" cy="623459"/>
                <a:chOff x="5286380" y="2357430"/>
                <a:chExt cx="2643206" cy="571504"/>
              </a:xfrm>
              <a:scene3d>
                <a:camera prst="orthographicFront"/>
                <a:lightRig rig="soft" dir="t">
                  <a:rot lat="0" lon="0" rev="0"/>
                </a:lightRig>
              </a:scene3d>
            </p:grpSpPr>
            <p:sp>
              <p:nvSpPr>
                <p:cNvPr id="113" name="Кольцо 32"/>
                <p:cNvSpPr/>
                <p:nvPr/>
              </p:nvSpPr>
              <p:spPr>
                <a:xfrm>
                  <a:off x="5429256" y="2571744"/>
                  <a:ext cx="2357454" cy="357190"/>
                </a:xfrm>
                <a:prstGeom prst="donut">
                  <a:avLst>
                    <a:gd name="adj" fmla="val 37488"/>
                  </a:avLst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  <a:sp3d prstMaterial="translucentPowder"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4" name="Трапеция 33"/>
                <p:cNvSpPr/>
                <p:nvPr/>
              </p:nvSpPr>
              <p:spPr>
                <a:xfrm rot="10800000">
                  <a:off x="5286380" y="2357430"/>
                  <a:ext cx="2643206" cy="428628"/>
                </a:xfrm>
                <a:prstGeom prst="trapezoid">
                  <a:avLst>
                    <a:gd name="adj" fmla="val 83536"/>
                  </a:avLst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  <a:sp3d prstMaterial="translucentPowder"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dirty="0"/>
                </a:p>
              </p:txBody>
            </p:sp>
          </p:grpSp>
          <p:sp>
            <p:nvSpPr>
              <p:cNvPr id="112" name="Кольцо 31"/>
              <p:cNvSpPr/>
              <p:nvPr/>
            </p:nvSpPr>
            <p:spPr>
              <a:xfrm>
                <a:off x="5286380" y="2000240"/>
                <a:ext cx="3143272" cy="545527"/>
              </a:xfrm>
              <a:prstGeom prst="donut">
                <a:avLst>
                  <a:gd name="adj" fmla="val 37488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  <a:scene3d>
                <a:camera prst="orthographicFront"/>
                <a:lightRig rig="soft" dir="t">
                  <a:rot lat="0" lon="0" rev="0"/>
                </a:lightRig>
              </a:scene3d>
              <a:sp3d prstMaterial="clear"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87" name="Прямая соединительная линия 6"/>
            <p:cNvCxnSpPr/>
            <p:nvPr/>
          </p:nvCxnSpPr>
          <p:spPr>
            <a:xfrm rot="10800000" flipV="1">
              <a:off x="5500694" y="1360647"/>
              <a:ext cx="1071570" cy="870651"/>
            </a:xfrm>
            <a:prstGeom prst="line">
              <a:avLst/>
            </a:prstGeom>
            <a:ln w="44450">
              <a:solidFill>
                <a:schemeClr val="bg2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7"/>
            <p:cNvCxnSpPr/>
            <p:nvPr/>
          </p:nvCxnSpPr>
          <p:spPr>
            <a:xfrm>
              <a:off x="6572264" y="1360647"/>
              <a:ext cx="1071570" cy="943205"/>
            </a:xfrm>
            <a:prstGeom prst="line">
              <a:avLst/>
            </a:prstGeom>
            <a:ln w="44450">
              <a:solidFill>
                <a:schemeClr val="bg2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"/>
            <p:cNvCxnSpPr/>
            <p:nvPr/>
          </p:nvCxnSpPr>
          <p:spPr>
            <a:xfrm rot="5400000">
              <a:off x="4703392" y="3028600"/>
              <a:ext cx="1596192" cy="1588"/>
            </a:xfrm>
            <a:prstGeom prst="line">
              <a:avLst/>
            </a:prstGeom>
            <a:ln w="44450">
              <a:solidFill>
                <a:schemeClr val="bg2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9"/>
            <p:cNvCxnSpPr/>
            <p:nvPr/>
          </p:nvCxnSpPr>
          <p:spPr>
            <a:xfrm rot="5400000">
              <a:off x="6846532" y="3101154"/>
              <a:ext cx="1596192" cy="1588"/>
            </a:xfrm>
            <a:prstGeom prst="line">
              <a:avLst/>
            </a:prstGeom>
            <a:ln w="44450">
              <a:solidFill>
                <a:schemeClr val="bg2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Группа 58"/>
            <p:cNvGrpSpPr/>
            <p:nvPr/>
          </p:nvGrpSpPr>
          <p:grpSpPr>
            <a:xfrm>
              <a:off x="1428728" y="3682382"/>
              <a:ext cx="2428892" cy="580434"/>
              <a:chOff x="5286380" y="2000240"/>
              <a:chExt cx="3143272" cy="857256"/>
            </a:xfrm>
          </p:grpSpPr>
          <p:grpSp>
            <p:nvGrpSpPr>
              <p:cNvPr id="107" name="Группа 40"/>
              <p:cNvGrpSpPr/>
              <p:nvPr/>
            </p:nvGrpSpPr>
            <p:grpSpPr>
              <a:xfrm>
                <a:off x="5286380" y="2234037"/>
                <a:ext cx="3143272" cy="623459"/>
                <a:chOff x="5286380" y="2357430"/>
                <a:chExt cx="2643206" cy="571504"/>
              </a:xfrm>
              <a:scene3d>
                <a:camera prst="orthographicFront"/>
                <a:lightRig rig="soft" dir="t">
                  <a:rot lat="0" lon="0" rev="0"/>
                </a:lightRig>
              </a:scene3d>
            </p:grpSpPr>
            <p:sp>
              <p:nvSpPr>
                <p:cNvPr id="109" name="Кольцо 28"/>
                <p:cNvSpPr/>
                <p:nvPr/>
              </p:nvSpPr>
              <p:spPr>
                <a:xfrm>
                  <a:off x="5429256" y="2571744"/>
                  <a:ext cx="2357454" cy="357190"/>
                </a:xfrm>
                <a:prstGeom prst="donut">
                  <a:avLst>
                    <a:gd name="adj" fmla="val 37488"/>
                  </a:avLst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  <a:sp3d prstMaterial="translucentPowder"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Трапеция 29"/>
                <p:cNvSpPr/>
                <p:nvPr/>
              </p:nvSpPr>
              <p:spPr>
                <a:xfrm rot="10800000">
                  <a:off x="5286380" y="2357430"/>
                  <a:ext cx="2643206" cy="428628"/>
                </a:xfrm>
                <a:prstGeom prst="trapezoid">
                  <a:avLst>
                    <a:gd name="adj" fmla="val 83536"/>
                  </a:avLst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  <a:sp3d prstMaterial="translucentPowder"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dirty="0"/>
                </a:p>
              </p:txBody>
            </p:sp>
          </p:grpSp>
          <p:sp>
            <p:nvSpPr>
              <p:cNvPr id="108" name="Кольцо 27"/>
              <p:cNvSpPr/>
              <p:nvPr/>
            </p:nvSpPr>
            <p:spPr>
              <a:xfrm>
                <a:off x="5286380" y="2000240"/>
                <a:ext cx="3143272" cy="545527"/>
              </a:xfrm>
              <a:prstGeom prst="donut">
                <a:avLst>
                  <a:gd name="adj" fmla="val 37488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  <a:scene3d>
                <a:camera prst="orthographicFront"/>
                <a:lightRig rig="soft" dir="t">
                  <a:rot lat="0" lon="0" rev="0"/>
                </a:lightRig>
              </a:scene3d>
              <a:sp3d prstMaterial="clear"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92" name="Прямая соединительная линия 11"/>
            <p:cNvCxnSpPr/>
            <p:nvPr/>
          </p:nvCxnSpPr>
          <p:spPr>
            <a:xfrm rot="10800000" flipV="1">
              <a:off x="1571604" y="1360647"/>
              <a:ext cx="1071570" cy="870651"/>
            </a:xfrm>
            <a:prstGeom prst="line">
              <a:avLst/>
            </a:prstGeom>
            <a:ln w="44450">
              <a:solidFill>
                <a:schemeClr val="bg2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12"/>
            <p:cNvCxnSpPr/>
            <p:nvPr/>
          </p:nvCxnSpPr>
          <p:spPr>
            <a:xfrm>
              <a:off x="2643174" y="1360647"/>
              <a:ext cx="1071570" cy="943205"/>
            </a:xfrm>
            <a:prstGeom prst="line">
              <a:avLst/>
            </a:prstGeom>
            <a:ln w="44450">
              <a:solidFill>
                <a:schemeClr val="bg2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13"/>
            <p:cNvCxnSpPr/>
            <p:nvPr/>
          </p:nvCxnSpPr>
          <p:spPr>
            <a:xfrm rot="5400000">
              <a:off x="774302" y="3028600"/>
              <a:ext cx="1596192" cy="1588"/>
            </a:xfrm>
            <a:prstGeom prst="line">
              <a:avLst/>
            </a:prstGeom>
            <a:ln w="44450">
              <a:solidFill>
                <a:schemeClr val="bg2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14"/>
            <p:cNvCxnSpPr/>
            <p:nvPr/>
          </p:nvCxnSpPr>
          <p:spPr>
            <a:xfrm rot="5400000">
              <a:off x="2917442" y="3101154"/>
              <a:ext cx="1596192" cy="1588"/>
            </a:xfrm>
            <a:prstGeom prst="line">
              <a:avLst/>
            </a:prstGeom>
            <a:ln w="44450">
              <a:solidFill>
                <a:schemeClr val="bg2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Параллелограмм 15"/>
            <p:cNvSpPr/>
            <p:nvPr/>
          </p:nvSpPr>
          <p:spPr>
            <a:xfrm>
              <a:off x="1714480" y="4702606"/>
              <a:ext cx="5572164" cy="798096"/>
            </a:xfrm>
            <a:prstGeom prst="parallelogram">
              <a:avLst>
                <a:gd name="adj" fmla="val 95243"/>
              </a:avLst>
            </a:prstGeom>
            <a:noFill/>
            <a:ln w="146050"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flood" dir="t"/>
            </a:scene3d>
            <a:sp3d prstMaterial="matte">
              <a:bevelT/>
              <a:bevelB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97" name="Параллелограмм 16"/>
            <p:cNvSpPr/>
            <p:nvPr/>
          </p:nvSpPr>
          <p:spPr>
            <a:xfrm>
              <a:off x="1785918" y="4702606"/>
              <a:ext cx="5429288" cy="798096"/>
            </a:xfrm>
            <a:prstGeom prst="parallelogram">
              <a:avLst>
                <a:gd name="adj" fmla="val 88859"/>
              </a:avLst>
            </a:prstGeom>
            <a:solidFill>
              <a:schemeClr val="bg2">
                <a:lumMod val="50000"/>
              </a:schemeClr>
            </a:solidFill>
            <a:ln w="114300" cmpd="thinThick"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balanced" dir="t">
                <a:rot lat="0" lon="0" rev="19800000"/>
              </a:lightRig>
            </a:scene3d>
            <a:sp3d prstMaterial="metal">
              <a:bevelT w="165100" prst="coolSlant"/>
              <a:bevelB w="234950" h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98" name="Цилиндр 17"/>
            <p:cNvSpPr/>
            <p:nvPr/>
          </p:nvSpPr>
          <p:spPr>
            <a:xfrm flipH="1">
              <a:off x="4500562" y="642918"/>
              <a:ext cx="117156" cy="4349904"/>
            </a:xfrm>
            <a:prstGeom prst="can">
              <a:avLst/>
            </a:prstGeom>
            <a:solidFill>
              <a:schemeClr val="bg2">
                <a:lumMod val="75000"/>
                <a:alpha val="86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>
                <a:rot lat="0" lon="0" rev="7800000"/>
              </a:lightRig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99" name="Дуга 98"/>
            <p:cNvSpPr/>
            <p:nvPr/>
          </p:nvSpPr>
          <p:spPr>
            <a:xfrm rot="13147799" flipV="1">
              <a:off x="3936214" y="567589"/>
              <a:ext cx="1567031" cy="1258793"/>
            </a:xfrm>
            <a:prstGeom prst="arc">
              <a:avLst>
                <a:gd name="adj1" fmla="val 16200000"/>
                <a:gd name="adj2" fmla="val 192192"/>
              </a:avLst>
            </a:prstGeom>
            <a:ln w="339725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00" name="Дуга 99"/>
            <p:cNvSpPr/>
            <p:nvPr/>
          </p:nvSpPr>
          <p:spPr>
            <a:xfrm rot="13147799" flipV="1">
              <a:off x="3936214" y="567590"/>
              <a:ext cx="1567030" cy="1258793"/>
            </a:xfrm>
            <a:prstGeom prst="arc">
              <a:avLst>
                <a:gd name="adj1" fmla="val 16200000"/>
                <a:gd name="adj2" fmla="val 192192"/>
              </a:avLst>
            </a:prstGeom>
            <a:ln w="31750">
              <a:solidFill>
                <a:schemeClr val="tx1">
                  <a:alpha val="8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cxnSp>
          <p:nvCxnSpPr>
            <p:cNvPr id="101" name="Прямая соединительная линия 20"/>
            <p:cNvCxnSpPr/>
            <p:nvPr/>
          </p:nvCxnSpPr>
          <p:spPr>
            <a:xfrm rot="5400000">
              <a:off x="4893470" y="535762"/>
              <a:ext cx="285752" cy="2143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21"/>
            <p:cNvCxnSpPr/>
            <p:nvPr/>
          </p:nvCxnSpPr>
          <p:spPr>
            <a:xfrm rot="16200000" flipH="1">
              <a:off x="4036214" y="535762"/>
              <a:ext cx="285751" cy="2143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22"/>
            <p:cNvCxnSpPr/>
            <p:nvPr/>
          </p:nvCxnSpPr>
          <p:spPr>
            <a:xfrm rot="5400000">
              <a:off x="4394198" y="534968"/>
              <a:ext cx="35719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Трапеция 23"/>
            <p:cNvSpPr/>
            <p:nvPr/>
          </p:nvSpPr>
          <p:spPr>
            <a:xfrm rot="10800000">
              <a:off x="2428860" y="1285860"/>
              <a:ext cx="4357718" cy="217663"/>
            </a:xfrm>
            <a:prstGeom prst="trapezoid">
              <a:avLst>
                <a:gd name="adj" fmla="val 526878"/>
              </a:avLst>
            </a:prstGeom>
            <a:solidFill>
              <a:schemeClr val="accent5">
                <a:lumMod val="60000"/>
                <a:lumOff val="40000"/>
              </a:schemeClr>
            </a:solidFill>
            <a:ln cmpd="thickThin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cxnSp>
          <p:nvCxnSpPr>
            <p:cNvPr id="105" name="Прямая со стрелкой 24"/>
            <p:cNvCxnSpPr/>
            <p:nvPr/>
          </p:nvCxnSpPr>
          <p:spPr>
            <a:xfrm rot="16200000" flipV="1">
              <a:off x="4080031" y="865329"/>
              <a:ext cx="747171" cy="236765"/>
            </a:xfrm>
            <a:prstGeom prst="straightConnector1">
              <a:avLst/>
            </a:prstGeom>
            <a:ln w="63500" cmpd="sng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Шестиугольник 25"/>
            <p:cNvSpPr/>
            <p:nvPr/>
          </p:nvSpPr>
          <p:spPr>
            <a:xfrm>
              <a:off x="4357686" y="1285860"/>
              <a:ext cx="357190" cy="285752"/>
            </a:xfrm>
            <a:prstGeom prst="hexagon">
              <a:avLst/>
            </a:prstGeom>
            <a:solidFill>
              <a:schemeClr val="bg2">
                <a:lumMod val="75000"/>
                <a:alpha val="92000"/>
              </a:schemeClr>
            </a:solidFill>
            <a:ln w="2222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grpSp>
        <p:nvGrpSpPr>
          <p:cNvPr id="115" name="Группа 35"/>
          <p:cNvGrpSpPr/>
          <p:nvPr/>
        </p:nvGrpSpPr>
        <p:grpSpPr>
          <a:xfrm>
            <a:off x="13213782" y="4401700"/>
            <a:ext cx="562344" cy="687502"/>
            <a:chOff x="2143108" y="5072075"/>
            <a:chExt cx="357190" cy="500067"/>
          </a:xfrm>
        </p:grpSpPr>
        <p:grpSp>
          <p:nvGrpSpPr>
            <p:cNvPr id="116" name="Группа 47"/>
            <p:cNvGrpSpPr/>
            <p:nvPr/>
          </p:nvGrpSpPr>
          <p:grpSpPr>
            <a:xfrm>
              <a:off x="2143108" y="5072075"/>
              <a:ext cx="357190" cy="500067"/>
              <a:chOff x="2214546" y="1928802"/>
              <a:chExt cx="1214446" cy="2571768"/>
            </a:xfrm>
          </p:grpSpPr>
          <p:sp>
            <p:nvSpPr>
              <p:cNvPr id="118" name="Цилиндр 38"/>
              <p:cNvSpPr/>
              <p:nvPr/>
            </p:nvSpPr>
            <p:spPr>
              <a:xfrm>
                <a:off x="2214546" y="2571744"/>
                <a:ext cx="1214446" cy="1928826"/>
              </a:xfrm>
              <a:prstGeom prst="can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balanced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sp>
            <p:nvSpPr>
              <p:cNvPr id="119" name="Кольцо 39"/>
              <p:cNvSpPr/>
              <p:nvPr/>
            </p:nvSpPr>
            <p:spPr>
              <a:xfrm>
                <a:off x="2214546" y="2571744"/>
                <a:ext cx="1214446" cy="285752"/>
              </a:xfrm>
              <a:prstGeom prst="donu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chilly" dir="t"/>
              </a:scene3d>
              <a:sp3d prstMaterial="plastic">
                <a:bevelT w="165100" prst="coolSlan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Трапеция 40"/>
              <p:cNvSpPr/>
              <p:nvPr/>
            </p:nvSpPr>
            <p:spPr>
              <a:xfrm>
                <a:off x="2214546" y="2357430"/>
                <a:ext cx="1214446" cy="357190"/>
              </a:xfrm>
              <a:prstGeom prst="trapezoid">
                <a:avLst>
                  <a:gd name="adj" fmla="val 69444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chilly" dir="t"/>
              </a:scene3d>
              <a:sp3d prstMaterial="plastic">
                <a:bevelT w="165100" prst="coolSlan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sp>
            <p:nvSpPr>
              <p:cNvPr id="121" name="Трапеция 41"/>
              <p:cNvSpPr/>
              <p:nvPr/>
            </p:nvSpPr>
            <p:spPr>
              <a:xfrm rot="10800000">
                <a:off x="2285984" y="2000241"/>
                <a:ext cx="1071571" cy="357191"/>
              </a:xfrm>
              <a:prstGeom prst="trapezoid">
                <a:avLst>
                  <a:gd name="adj" fmla="val 48111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  <a:scene3d>
                <a:camera prst="orthographicFront"/>
                <a:lightRig rig="chilly" dir="t"/>
              </a:scene3d>
              <a:sp3d prstMaterial="plastic">
                <a:bevelT w="165100" prst="coolSlan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sp>
            <p:nvSpPr>
              <p:cNvPr id="122" name="Кольцо 42"/>
              <p:cNvSpPr/>
              <p:nvPr/>
            </p:nvSpPr>
            <p:spPr>
              <a:xfrm>
                <a:off x="2285984" y="1928802"/>
                <a:ext cx="1071570" cy="142876"/>
              </a:xfrm>
              <a:prstGeom prst="donu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chilly" dir="t"/>
              </a:scene3d>
              <a:sp3d prstMaterial="plastic">
                <a:bevelT w="165100" prst="coolSlant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2143108" y="5214950"/>
              <a:ext cx="233370" cy="223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1400" dirty="0"/>
                <a:t>20</a:t>
              </a:r>
            </a:p>
          </p:txBody>
        </p:sp>
      </p:grpSp>
      <p:grpSp>
        <p:nvGrpSpPr>
          <p:cNvPr id="123" name="Группа 43"/>
          <p:cNvGrpSpPr/>
          <p:nvPr/>
        </p:nvGrpSpPr>
        <p:grpSpPr>
          <a:xfrm>
            <a:off x="12850602" y="4716992"/>
            <a:ext cx="224938" cy="294643"/>
            <a:chOff x="2214546" y="1928802"/>
            <a:chExt cx="1214446" cy="2571768"/>
          </a:xfrm>
        </p:grpSpPr>
        <p:sp>
          <p:nvSpPr>
            <p:cNvPr id="124" name="Цилиндр 44"/>
            <p:cNvSpPr/>
            <p:nvPr/>
          </p:nvSpPr>
          <p:spPr>
            <a:xfrm>
              <a:off x="2214546" y="2571744"/>
              <a:ext cx="1214446" cy="1928826"/>
            </a:xfrm>
            <a:prstGeom prst="can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balanced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25" name="Кольцо 45"/>
            <p:cNvSpPr/>
            <p:nvPr/>
          </p:nvSpPr>
          <p:spPr>
            <a:xfrm>
              <a:off x="2214546" y="2571744"/>
              <a:ext cx="1214446" cy="285752"/>
            </a:xfrm>
            <a:prstGeom prst="donu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chilly" dir="t"/>
            </a:scene3d>
            <a:sp3d prstMaterial="plastic">
              <a:bevelT w="165100" prst="coolSlan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>
                <a:solidFill>
                  <a:schemeClr val="tx1"/>
                </a:solidFill>
              </a:endParaRPr>
            </a:p>
          </p:txBody>
        </p:sp>
        <p:sp>
          <p:nvSpPr>
            <p:cNvPr id="126" name="Трапеция 46"/>
            <p:cNvSpPr/>
            <p:nvPr/>
          </p:nvSpPr>
          <p:spPr>
            <a:xfrm>
              <a:off x="2214546" y="2357430"/>
              <a:ext cx="1214446" cy="357190"/>
            </a:xfrm>
            <a:prstGeom prst="trapezoid">
              <a:avLst>
                <a:gd name="adj" fmla="val 69444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chilly" dir="t"/>
            </a:scene3d>
            <a:sp3d prstMaterial="plastic">
              <a:bevelT w="165100" prst="coolSlan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27" name="Трапеция 47"/>
            <p:cNvSpPr/>
            <p:nvPr/>
          </p:nvSpPr>
          <p:spPr>
            <a:xfrm rot="10800000">
              <a:off x="2285984" y="2000240"/>
              <a:ext cx="1071570" cy="357190"/>
            </a:xfrm>
            <a:prstGeom prst="trapezoid">
              <a:avLst>
                <a:gd name="adj" fmla="val 4811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chilly" dir="t"/>
            </a:scene3d>
            <a:sp3d prstMaterial="plastic">
              <a:bevelT w="165100" prst="coolSlan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28" name="Кольцо 48"/>
            <p:cNvSpPr/>
            <p:nvPr/>
          </p:nvSpPr>
          <p:spPr>
            <a:xfrm>
              <a:off x="2285984" y="1928802"/>
              <a:ext cx="1071570" cy="142876"/>
            </a:xfrm>
            <a:prstGeom prst="donu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chilly" dir="t"/>
            </a:scene3d>
            <a:sp3d prstMaterial="plastic">
              <a:bevelT w="165100" prst="coolSlan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>
                <a:solidFill>
                  <a:schemeClr val="tx1"/>
                </a:solidFill>
              </a:endParaRPr>
            </a:p>
          </p:txBody>
        </p:sp>
      </p:grpSp>
      <p:sp>
        <p:nvSpPr>
          <p:cNvPr id="129" name="Шестиугольник 49"/>
          <p:cNvSpPr/>
          <p:nvPr/>
        </p:nvSpPr>
        <p:spPr>
          <a:xfrm>
            <a:off x="13143993" y="5001119"/>
            <a:ext cx="562344" cy="392858"/>
          </a:xfrm>
          <a:prstGeom prst="hexagon">
            <a:avLst/>
          </a:prstGeom>
          <a:solidFill>
            <a:schemeClr val="bg2">
              <a:lumMod val="75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  <a:scene3d>
            <a:camera prst="isometricTopUp"/>
            <a:lightRig rig="threePt" dir="t">
              <a:rot lat="0" lon="0" rev="1200000"/>
            </a:lightRig>
          </a:scene3d>
          <a:sp3d prstMaterial="metal"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0" name="Овал 129"/>
          <p:cNvSpPr/>
          <p:nvPr/>
        </p:nvSpPr>
        <p:spPr>
          <a:xfrm>
            <a:off x="12711118" y="4237820"/>
            <a:ext cx="1336259" cy="1247175"/>
          </a:xfrm>
          <a:prstGeom prst="ellipse">
            <a:avLst/>
          </a:prstGeom>
          <a:noFill/>
          <a:ln w="4445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1" name="Овал 130"/>
          <p:cNvSpPr/>
          <p:nvPr/>
        </p:nvSpPr>
        <p:spPr>
          <a:xfrm>
            <a:off x="6628073" y="3635824"/>
            <a:ext cx="2153596" cy="2010023"/>
          </a:xfrm>
          <a:prstGeom prst="ellipse">
            <a:avLst/>
          </a:prstGeom>
          <a:noFill/>
          <a:ln w="4445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cxnSp>
        <p:nvCxnSpPr>
          <p:cNvPr id="132" name="Прямая со стрелкой 52"/>
          <p:cNvCxnSpPr/>
          <p:nvPr/>
        </p:nvCxnSpPr>
        <p:spPr>
          <a:xfrm flipV="1">
            <a:off x="8807773" y="4026139"/>
            <a:ext cx="313595" cy="211681"/>
          </a:xfrm>
          <a:prstGeom prst="straightConnector1">
            <a:avLst/>
          </a:prstGeom>
          <a:ln w="44450" cmpd="tri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53"/>
          <p:cNvCxnSpPr/>
          <p:nvPr/>
        </p:nvCxnSpPr>
        <p:spPr>
          <a:xfrm flipH="1" flipV="1">
            <a:off x="12650028" y="4096757"/>
            <a:ext cx="306208" cy="185912"/>
          </a:xfrm>
          <a:prstGeom prst="straightConnector1">
            <a:avLst/>
          </a:prstGeom>
          <a:ln w="44450" cmpd="tri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Групувати 133"/>
          <p:cNvGrpSpPr/>
          <p:nvPr/>
        </p:nvGrpSpPr>
        <p:grpSpPr>
          <a:xfrm>
            <a:off x="7192894" y="3685411"/>
            <a:ext cx="1040342" cy="1852718"/>
            <a:chOff x="-7059124" y="2909006"/>
            <a:chExt cx="2228850" cy="3823409"/>
          </a:xfrm>
        </p:grpSpPr>
        <p:sp>
          <p:nvSpPr>
            <p:cNvPr id="135" name="Блок-схема: магнітний диск 134"/>
            <p:cNvSpPr/>
            <p:nvPr/>
          </p:nvSpPr>
          <p:spPr>
            <a:xfrm>
              <a:off x="-7059124" y="3433834"/>
              <a:ext cx="2228850" cy="3298581"/>
            </a:xfrm>
            <a:prstGeom prst="flowChartMagneticDisk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cxnSp>
          <p:nvCxnSpPr>
            <p:cNvPr id="136" name="Пряма сполучна лінія 135"/>
            <p:cNvCxnSpPr>
              <a:endCxn id="131" idx="0"/>
            </p:cNvCxnSpPr>
            <p:nvPr/>
          </p:nvCxnSpPr>
          <p:spPr>
            <a:xfrm flipV="1">
              <a:off x="-5944697" y="2909006"/>
              <a:ext cx="20811" cy="1080214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Button Color - Down"/>
          <p:cNvSpPr/>
          <p:nvPr/>
        </p:nvSpPr>
        <p:spPr>
          <a:xfrm>
            <a:off x="441551" y="1281268"/>
            <a:ext cx="5958501" cy="2176248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79906"/>
            <a:r>
              <a:rPr lang="uk-UA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</a:t>
            </a:r>
            <a:r>
              <a:rPr lang="uk-UA" sz="44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Вийміть</a:t>
            </a:r>
            <a:r>
              <a:rPr lang="uk-UA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металевий циліндр</a:t>
            </a:r>
            <a:r>
              <a:rPr lang="uk-UA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із води</a:t>
            </a:r>
            <a:endParaRPr kumimoji="0" lang="uk-UA" sz="4400" b="1" i="0" u="none" strike="noStrike" kern="0" cap="none" spc="0" normalizeH="0" baseline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0" name="Стрілка: униз 69"/>
          <p:cNvSpPr/>
          <p:nvPr/>
        </p:nvSpPr>
        <p:spPr>
          <a:xfrm>
            <a:off x="2814599" y="3601655"/>
            <a:ext cx="1212404" cy="472620"/>
          </a:xfrm>
          <a:prstGeom prst="downArrow">
            <a:avLst/>
          </a:prstGeom>
          <a:solidFill>
            <a:srgbClr val="3F51B5"/>
          </a:solidFill>
          <a:ln>
            <a:solidFill>
              <a:srgbClr val="3F5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1" name="Button Color - Down"/>
          <p:cNvSpPr/>
          <p:nvPr/>
        </p:nvSpPr>
        <p:spPr>
          <a:xfrm>
            <a:off x="441551" y="6363265"/>
            <a:ext cx="5958501" cy="950732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79906"/>
            <a:r>
              <a:rPr lang="uk-UA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Зважте:</a:t>
            </a:r>
            <a:endParaRPr kumimoji="0" lang="uk-UA" sz="4400" b="1" i="0" u="none" strike="noStrike" kern="0" cap="none" spc="0" normalizeH="0" baseline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2" name="Button Color - Down"/>
          <p:cNvSpPr/>
          <p:nvPr/>
        </p:nvSpPr>
        <p:spPr>
          <a:xfrm>
            <a:off x="441551" y="4149426"/>
            <a:ext cx="5958501" cy="1495206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79906"/>
            <a:r>
              <a:rPr lang="uk-UA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Протріть серветкою </a:t>
            </a:r>
            <a:endParaRPr kumimoji="0" lang="uk-UA" sz="4400" b="1" i="0" u="none" strike="noStrike" kern="0" cap="none" spc="0" normalizeH="0" baseline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3" name="Стрілка: униз 72"/>
          <p:cNvSpPr/>
          <p:nvPr/>
        </p:nvSpPr>
        <p:spPr>
          <a:xfrm>
            <a:off x="2814599" y="5788771"/>
            <a:ext cx="1212404" cy="472620"/>
          </a:xfrm>
          <a:prstGeom prst="downArrow">
            <a:avLst/>
          </a:prstGeom>
          <a:solidFill>
            <a:srgbClr val="3F51B5"/>
          </a:solidFill>
          <a:ln>
            <a:solidFill>
              <a:srgbClr val="3F5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58581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129" grpId="0" animBg="1"/>
      <p:bldP spid="130" grpId="0" animBg="1"/>
      <p:bldP spid="131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9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596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3309800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Опрацювання результатів експерименту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3" name="Button Color - Down"/>
          <p:cNvSpPr/>
          <p:nvPr/>
        </p:nvSpPr>
        <p:spPr>
          <a:xfrm>
            <a:off x="62380" y="1240615"/>
            <a:ext cx="14275447" cy="809858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79906"/>
            <a:r>
              <a:rPr lang="uk-UA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Визначте </a:t>
            </a:r>
            <a:r>
              <a:rPr lang="uk-UA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масу води в калориметрі </a:t>
            </a:r>
            <a:endParaRPr kumimoji="0" lang="uk-UA" sz="4400" b="1" i="0" u="none" strike="noStrike" kern="0" cap="none" spc="0" normalizeH="0" baseline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Button Color - Down"/>
              <p:cNvSpPr/>
              <p:nvPr/>
            </p:nvSpPr>
            <p:spPr>
              <a:xfrm>
                <a:off x="1850118" y="2302679"/>
                <a:ext cx="10699967" cy="1151029"/>
              </a:xfrm>
              <a:prstGeom prst="rect">
                <a:avLst/>
              </a:prstGeom>
              <a:solidFill>
                <a:srgbClr val="009688"/>
              </a:solidFill>
              <a:ln w="38100">
                <a:solidFill>
                  <a:srgbClr val="00968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6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60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uk-UA" sz="6000" b="1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води</m:t>
                        </m:r>
                      </m:sub>
                    </m:sSub>
                    <m:r>
                      <a:rPr lang="uk-UA" sz="6000" b="1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uk-UA" sz="60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6000" b="1" i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𝛒</m:t>
                        </m:r>
                      </m:e>
                      <m:sub>
                        <m:r>
                          <a:rPr lang="uk-UA" sz="60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води</m:t>
                        </m:r>
                      </m:sub>
                    </m:sSub>
                    <m:sSub>
                      <m:sSubPr>
                        <m:ctrlPr>
                          <a:rPr lang="uk-UA" sz="60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60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uk-UA" sz="6000" b="1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води</m:t>
                        </m:r>
                      </m:sub>
                    </m:sSub>
                    <m:r>
                      <a:rPr lang="uk-UA" sz="6000" b="1" i="0" smtClean="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uk-UA" sz="4400" b="1" dirty="0">
                    <a:solidFill>
                      <a:srgbClr val="FFFF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___ </a:t>
                </a:r>
                <a:r>
                  <a:rPr lang="uk-UA" sz="5400" b="1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(кг)</a:t>
                </a:r>
              </a:p>
            </p:txBody>
          </p:sp>
        </mc:Choice>
        <mc:Fallback>
          <p:sp>
            <p:nvSpPr>
              <p:cNvPr id="18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118" y="2302679"/>
                <a:ext cx="10699967" cy="1151029"/>
              </a:xfrm>
              <a:prstGeom prst="rect">
                <a:avLst/>
              </a:prstGeom>
              <a:blipFill>
                <a:blip r:embed="rId3"/>
                <a:stretch>
                  <a:fillRect t="-5128" r="-1986" b="-17436"/>
                </a:stretch>
              </a:blipFill>
              <a:ln w="38100">
                <a:solidFill>
                  <a:srgbClr val="00968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Button Color - Down"/>
          <p:cNvSpPr/>
          <p:nvPr/>
        </p:nvSpPr>
        <p:spPr>
          <a:xfrm>
            <a:off x="62380" y="3705914"/>
            <a:ext cx="14275447" cy="809858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79906"/>
            <a:r>
              <a:rPr lang="uk-UA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Визначте </a:t>
            </a:r>
            <a:r>
              <a:rPr lang="uk-UA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питому теплоємність металу</a:t>
            </a:r>
            <a:endParaRPr kumimoji="0" lang="uk-UA" sz="4400" b="1" i="0" u="none" strike="noStrike" kern="0" cap="none" spc="0" normalizeH="0" baseline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Button Color - Down"/>
              <p:cNvSpPr/>
              <p:nvPr/>
            </p:nvSpPr>
            <p:spPr>
              <a:xfrm>
                <a:off x="2007265" y="4833026"/>
                <a:ext cx="10141527" cy="2522814"/>
              </a:xfrm>
              <a:prstGeom prst="rect">
                <a:avLst/>
              </a:prstGeom>
              <a:solidFill>
                <a:srgbClr val="009688"/>
              </a:solidFill>
              <a:ln w="38100">
                <a:solidFill>
                  <a:srgbClr val="00968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uk-UA" sz="60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uk-UA" sz="60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тіла</m:t>
                          </m:r>
                        </m:sub>
                      </m:sSub>
                      <m:r>
                        <a:rPr lang="uk-UA" sz="6000" b="1" i="1">
                          <a:solidFill>
                            <a:srgbClr val="FFFF00"/>
                          </a:solidFill>
                          <a:effectLst/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60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6000" b="1" i="1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6000" b="1" i="1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uk-UA" sz="6000" b="1" i="1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води</m:t>
                              </m:r>
                            </m:sub>
                          </m:sSub>
                          <m:sSub>
                            <m:sSubPr>
                              <m:ctrlPr>
                                <a:rPr lang="uk-UA" sz="6000" b="1" i="1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6000" b="1" i="1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uk-UA" sz="6000" b="1" i="1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води</m:t>
                              </m:r>
                            </m:sub>
                          </m:sSub>
                          <m:r>
                            <a:rPr lang="uk-UA" sz="60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uk-UA" sz="60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uk-UA" sz="60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uk-UA" sz="6000" b="1" i="1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6000" b="1" i="1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uk-UA" sz="6000" b="1" i="1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води</m:t>
                              </m:r>
                            </m:sub>
                          </m:sSub>
                          <m:r>
                            <a:rPr lang="uk-UA" sz="60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) </m:t>
                          </m:r>
                        </m:num>
                        <m:den>
                          <m:sSub>
                            <m:sSubPr>
                              <m:ctrlPr>
                                <a:rPr lang="uk-UA" sz="6000" b="1" i="1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6000" b="1" i="1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uk-UA" sz="6000" b="1" i="1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тіла</m:t>
                              </m:r>
                            </m:sub>
                          </m:sSub>
                          <m:d>
                            <m:dPr>
                              <m:ctrlPr>
                                <a:rPr lang="uk-UA" sz="6000" b="1" i="1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uk-UA" sz="6000" b="1" i="1">
                                      <a:solidFill>
                                        <a:srgbClr val="FF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yriadPro-Regular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sz="6000" b="1" i="1">
                                      <a:solidFill>
                                        <a:srgbClr val="FF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yriadPro-Regular"/>
                                      <a:cs typeface="Times New Roman" panose="020206030504050203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uk-UA" sz="6000" b="1" i="1">
                                      <a:solidFill>
                                        <a:srgbClr val="FF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yriadPro-Regular"/>
                                      <a:cs typeface="Times New Roman" panose="02020603050405020304" pitchFamily="18" charset="0"/>
                                    </a:rPr>
                                    <m:t>тіла</m:t>
                                  </m:r>
                                </m:sub>
                              </m:sSub>
                              <m:r>
                                <a:rPr lang="uk-UA" sz="6000" b="1" i="1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uk-UA" sz="6000" b="1" i="1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uk-UA" sz="6000" b="1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265" y="4833026"/>
                <a:ext cx="10141527" cy="25228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968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52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0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7" y="3174944"/>
            <a:ext cx="14065657" cy="4737013"/>
          </a:xfrm>
          <a:prstGeom prst="rect">
            <a:avLst/>
          </a:prstGeom>
        </p:spPr>
      </p:pic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9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596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3309800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Опрацювання результатів експерименту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3" name="Button Color - Down"/>
          <p:cNvSpPr/>
          <p:nvPr/>
        </p:nvSpPr>
        <p:spPr>
          <a:xfrm>
            <a:off x="62380" y="1240615"/>
            <a:ext cx="14275447" cy="809858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79906"/>
            <a:r>
              <a:rPr lang="uk-UA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uk-UA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Результати занесіть до таблиці</a:t>
            </a:r>
            <a:endParaRPr kumimoji="0" lang="uk-UA" sz="4400" b="1" i="0" u="none" strike="noStrike" kern="0" cap="none" spc="0" normalizeH="0" baseline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Button Color - Down"/>
          <p:cNvSpPr/>
          <p:nvPr/>
        </p:nvSpPr>
        <p:spPr>
          <a:xfrm>
            <a:off x="62379" y="2164134"/>
            <a:ext cx="14275447" cy="809858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79906"/>
            <a:r>
              <a:rPr lang="uk-UA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З якої </a:t>
            </a:r>
            <a:r>
              <a:rPr lang="uk-UA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речовини виготовлений циліндр. </a:t>
            </a:r>
            <a:endParaRPr kumimoji="0" lang="uk-UA" sz="4400" b="1" i="0" u="none" strike="noStrike" kern="0" cap="none" spc="0" normalizeH="0" baseline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234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uk-UA" sz="1596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Аналіз експерименту та його результатів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3" name="Button Color - Down"/>
          <p:cNvSpPr/>
          <p:nvPr/>
        </p:nvSpPr>
        <p:spPr>
          <a:xfrm>
            <a:off x="482812" y="1259916"/>
            <a:ext cx="13434588" cy="775948"/>
          </a:xfrm>
          <a:prstGeom prst="rect">
            <a:avLst/>
          </a:prstGeom>
          <a:solidFill>
            <a:srgbClr val="F44336"/>
          </a:solidFill>
          <a:ln w="38100">
            <a:solidFill>
              <a:srgbClr val="F443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399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Висновок</a:t>
            </a:r>
            <a:endParaRPr lang="uk-UA" sz="4399" b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Button Color - Down"/>
          <p:cNvSpPr/>
          <p:nvPr/>
        </p:nvSpPr>
        <p:spPr>
          <a:xfrm>
            <a:off x="482812" y="2307371"/>
            <a:ext cx="13434588" cy="1322687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4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а) яку </a:t>
            </a:r>
            <a:r>
              <a:rPr lang="uk-UA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величину ви визначали;</a:t>
            </a:r>
            <a:endParaRPr lang="uk-UA" sz="2511" dirty="0">
              <a:solidFill>
                <a:srgbClr val="FFFF00"/>
              </a:solidFill>
              <a:latin typeface="Roboto"/>
            </a:endParaRPr>
          </a:p>
        </p:txBody>
      </p:sp>
      <p:sp>
        <p:nvSpPr>
          <p:cNvPr id="15" name="Button Color - Down"/>
          <p:cNvSpPr/>
          <p:nvPr/>
        </p:nvSpPr>
        <p:spPr>
          <a:xfrm>
            <a:off x="482812" y="3901565"/>
            <a:ext cx="13434588" cy="1322687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4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б) який </a:t>
            </a:r>
            <a:r>
              <a:rPr lang="uk-UA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 отримали;</a:t>
            </a:r>
            <a:endParaRPr lang="uk-UA" sz="2511" dirty="0">
              <a:solidFill>
                <a:srgbClr val="FFFF00"/>
              </a:solidFill>
              <a:latin typeface="Roboto"/>
            </a:endParaRPr>
          </a:p>
        </p:txBody>
      </p:sp>
      <p:sp>
        <p:nvSpPr>
          <p:cNvPr id="16" name="Button Color - Down"/>
          <p:cNvSpPr/>
          <p:nvPr/>
        </p:nvSpPr>
        <p:spPr>
          <a:xfrm>
            <a:off x="482812" y="5495759"/>
            <a:ext cx="13434588" cy="1322687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4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в) які </a:t>
            </a:r>
            <a:r>
              <a:rPr lang="uk-UA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чинники вплинули на точність </a:t>
            </a:r>
            <a:r>
              <a:rPr lang="uk-UA" sz="4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отриманого результату.</a:t>
            </a:r>
            <a:endParaRPr lang="uk-UA" sz="2511" dirty="0">
              <a:solidFill>
                <a:srgbClr val="FFFF00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93534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utton Color - Down"/>
          <p:cNvSpPr/>
          <p:nvPr/>
        </p:nvSpPr>
        <p:spPr>
          <a:xfrm>
            <a:off x="482812" y="4334737"/>
            <a:ext cx="13434588" cy="1946019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Мета.</a:t>
            </a:r>
            <a:r>
              <a:rPr lang="uk-UA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Визначити питому теплоємність речовини у твердому стані.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uk-UA" sz="1596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Виконання лабораторної роботи №2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3" name="Button Color - Down"/>
          <p:cNvSpPr/>
          <p:nvPr/>
        </p:nvSpPr>
        <p:spPr>
          <a:xfrm>
            <a:off x="482812" y="1815166"/>
            <a:ext cx="13413597" cy="1976879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Тема. </a:t>
            </a:r>
            <a:r>
              <a:rPr lang="uk-UA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Визначення питомої теплоємності речовини.</a:t>
            </a:r>
            <a:endParaRPr lang="uk-UA" sz="2511" dirty="0">
              <a:solidFill>
                <a:schemeClr val="bg1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14131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9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596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3309800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Творче завдання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3" name="Button Color - Down"/>
          <p:cNvSpPr/>
          <p:nvPr/>
        </p:nvSpPr>
        <p:spPr>
          <a:xfrm>
            <a:off x="419589" y="1112600"/>
            <a:ext cx="13670549" cy="1535387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79906"/>
            <a:r>
              <a:rPr lang="uk-UA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Запропонуйте спосіб визначення </a:t>
            </a:r>
            <a:r>
              <a:rPr lang="uk-UA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питомої теплоємності рідини.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516" y="3473307"/>
            <a:ext cx="7439025" cy="4438650"/>
          </a:xfrm>
          <a:prstGeom prst="rect">
            <a:avLst/>
          </a:prstGeom>
        </p:spPr>
      </p:pic>
      <p:sp>
        <p:nvSpPr>
          <p:cNvPr id="14" name="Button Color - Down"/>
          <p:cNvSpPr/>
          <p:nvPr/>
        </p:nvSpPr>
        <p:spPr>
          <a:xfrm>
            <a:off x="419588" y="2772178"/>
            <a:ext cx="13670549" cy="736937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4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Запишіть </a:t>
            </a:r>
            <a:r>
              <a:rPr lang="uk-UA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 експерименту.</a:t>
            </a:r>
            <a:endParaRPr lang="uk-UA" sz="2511" dirty="0">
              <a:solidFill>
                <a:srgbClr val="FFFF00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577397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9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596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3309800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Завдання «із зірочкою»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3" name="Button Color - Down"/>
          <p:cNvSpPr/>
          <p:nvPr/>
        </p:nvSpPr>
        <p:spPr>
          <a:xfrm>
            <a:off x="419589" y="1550500"/>
            <a:ext cx="13670549" cy="1641130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79906"/>
            <a:r>
              <a:rPr lang="uk-UA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Оцініть </a:t>
            </a:r>
            <a:r>
              <a:rPr lang="uk-UA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відносну похибку </a:t>
            </a:r>
            <a:r>
              <a:rPr lang="uk-UA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експерименту, скориставшись формулою:</a:t>
            </a:r>
            <a:endParaRPr kumimoji="0" lang="uk-UA" sz="4400" b="1" i="0" u="none" strike="noStrike" kern="0" cap="none" spc="0" normalizeH="0" baseline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Button Color - Down"/>
              <p:cNvSpPr/>
              <p:nvPr/>
            </p:nvSpPr>
            <p:spPr>
              <a:xfrm>
                <a:off x="3071936" y="3753721"/>
                <a:ext cx="8012185" cy="2740429"/>
              </a:xfrm>
              <a:prstGeom prst="rect">
                <a:avLst/>
              </a:prstGeom>
              <a:solidFill>
                <a:srgbClr val="009688"/>
              </a:solidFill>
              <a:ln w="38100">
                <a:solidFill>
                  <a:srgbClr val="00968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6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𝛆</m:t>
                      </m:r>
                      <m:r>
                        <a:rPr lang="uk-UA" sz="6000" b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uk-UA" sz="60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uk-UA" sz="60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uk-UA" sz="60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uk-UA" sz="6000" b="1" i="1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uk-UA" sz="6000" b="1" i="1">
                                      <a:solidFill>
                                        <a:srgbClr val="FF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sz="6000" b="1" i="1" smtClean="0">
                                      <a:solidFill>
                                        <a:srgbClr val="FF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uk-UA" sz="6000" b="1" i="1" smtClean="0">
                                      <a:solidFill>
                                        <a:srgbClr val="FF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вим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uk-UA" sz="6000" b="1" i="1">
                                      <a:solidFill>
                                        <a:srgbClr val="FF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sz="6000" b="1" i="1" smtClean="0">
                                      <a:solidFill>
                                        <a:srgbClr val="FF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uk-UA" sz="6000" b="1" i="1" smtClean="0">
                                      <a:solidFill>
                                        <a:srgbClr val="FF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табл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uk-UA" sz="6000" b="1" i="1">
                          <a:solidFill>
                            <a:srgbClr val="FF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uk-UA" sz="6000" b="1" i="1">
                          <a:solidFill>
                            <a:srgbClr val="FF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𝟏𝟎𝟎</m:t>
                      </m:r>
                      <m:r>
                        <a:rPr lang="uk-UA" sz="6000" b="1" i="1">
                          <a:solidFill>
                            <a:srgbClr val="FFFF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%</m:t>
                      </m:r>
                    </m:oMath>
                  </m:oMathPara>
                </a14:m>
                <a:endParaRPr lang="uk-UA" sz="4800" b="1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936" y="3753721"/>
                <a:ext cx="8012185" cy="27404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00968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8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8126" y="-551609"/>
            <a:ext cx="14685665" cy="4894872"/>
          </a:xfrm>
          <a:prstGeom prst="rect">
            <a:avLst/>
          </a:prstGeom>
          <a:solidFill>
            <a:srgbClr val="3F51B5"/>
          </a:solidFill>
          <a:ln>
            <a:solidFill>
              <a:srgbClr val="3F51B5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511" dirty="0"/>
          </a:p>
        </p:txBody>
      </p:sp>
      <p:sp>
        <p:nvSpPr>
          <p:cNvPr id="7" name="Rectangle 53"/>
          <p:cNvSpPr/>
          <p:nvPr/>
        </p:nvSpPr>
        <p:spPr>
          <a:xfrm>
            <a:off x="2255521" y="848918"/>
            <a:ext cx="9845040" cy="2773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Rectangle 56"/>
          <p:cNvSpPr/>
          <p:nvPr/>
        </p:nvSpPr>
        <p:spPr>
          <a:xfrm>
            <a:off x="2255520" y="3622513"/>
            <a:ext cx="9845041" cy="4476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Button Color - Down"/>
          <p:cNvSpPr/>
          <p:nvPr/>
        </p:nvSpPr>
        <p:spPr>
          <a:xfrm>
            <a:off x="2842033" y="1171417"/>
            <a:ext cx="8845346" cy="2128600"/>
          </a:xfrm>
          <a:prstGeom prst="rect">
            <a:avLst/>
          </a:prstGeom>
          <a:solidFill>
            <a:srgbClr val="FF5722"/>
          </a:solidFill>
          <a:ln w="38100">
            <a:solidFill>
              <a:srgbClr val="FF57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Домашнє завдання</a:t>
            </a:r>
          </a:p>
        </p:txBody>
      </p:sp>
      <p:sp>
        <p:nvSpPr>
          <p:cNvPr id="24" name="Button Color - Down"/>
          <p:cNvSpPr/>
          <p:nvPr/>
        </p:nvSpPr>
        <p:spPr>
          <a:xfrm>
            <a:off x="1242729" y="3945013"/>
            <a:ext cx="12043954" cy="3361559"/>
          </a:xfrm>
          <a:prstGeom prst="rect">
            <a:avLst/>
          </a:prstGeom>
          <a:solidFill>
            <a:srgbClr val="FF5722"/>
          </a:solidFill>
          <a:ln w="38100">
            <a:solidFill>
              <a:srgbClr val="FF57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Повторити § 1-9</a:t>
            </a:r>
          </a:p>
        </p:txBody>
      </p:sp>
    </p:spTree>
    <p:extLst>
      <p:ext uri="{BB962C8B-B14F-4D97-AF65-F5344CB8AC3E}">
        <p14:creationId xmlns:p14="http://schemas.microsoft.com/office/powerpoint/2010/main" val="397156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1FA01579-9875-8E93-67C3-FAA6E4292CA6}"/>
              </a:ext>
            </a:extLst>
          </p:cNvPr>
          <p:cNvGrpSpPr/>
          <p:nvPr/>
        </p:nvGrpSpPr>
        <p:grpSpPr>
          <a:xfrm>
            <a:off x="878044" y="4791461"/>
            <a:ext cx="1992960" cy="2735776"/>
            <a:chOff x="9275879" y="2105313"/>
            <a:chExt cx="3556104" cy="4881534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6B500E3D-9C9D-5924-EE98-90C419DE7B0A}"/>
                </a:ext>
              </a:extLst>
            </p:cNvPr>
            <p:cNvSpPr/>
            <p:nvPr/>
          </p:nvSpPr>
          <p:spPr>
            <a:xfrm>
              <a:off x="9275879" y="2105313"/>
              <a:ext cx="3556104" cy="488153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9" name="Прямокутник 8">
              <a:extLst>
                <a:ext uri="{FF2B5EF4-FFF2-40B4-BE49-F238E27FC236}">
                  <a16:creationId xmlns:a16="http://schemas.microsoft.com/office/drawing/2014/main" id="{5A34F226-EF83-2E3D-AE46-F68B8C3EE6D8}"/>
                </a:ext>
              </a:extLst>
            </p:cNvPr>
            <p:cNvSpPr/>
            <p:nvPr/>
          </p:nvSpPr>
          <p:spPr>
            <a:xfrm>
              <a:off x="9302947" y="3409911"/>
              <a:ext cx="3503589" cy="35328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13" name="Button Color - Down">
            <a:extLst>
              <a:ext uri="{FF2B5EF4-FFF2-40B4-BE49-F238E27FC236}">
                <a16:creationId xmlns:a16="http://schemas.microsoft.com/office/drawing/2014/main" id="{5188B3FE-6DDE-2C63-2DF1-66708D5AB4D7}"/>
              </a:ext>
            </a:extLst>
          </p:cNvPr>
          <p:cNvSpPr/>
          <p:nvPr/>
        </p:nvSpPr>
        <p:spPr>
          <a:xfrm>
            <a:off x="837932" y="7371957"/>
            <a:ext cx="2001055" cy="540000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Вода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9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596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3309800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Обладнання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6" name="Групувати 5"/>
          <p:cNvGrpSpPr/>
          <p:nvPr/>
        </p:nvGrpSpPr>
        <p:grpSpPr>
          <a:xfrm>
            <a:off x="878044" y="1186767"/>
            <a:ext cx="1992960" cy="2801056"/>
            <a:chOff x="971491" y="1944720"/>
            <a:chExt cx="3556104" cy="4998016"/>
          </a:xfrm>
        </p:grpSpPr>
        <p:sp>
          <p:nvSpPr>
            <p:cNvPr id="16" name="Прямокутник 15"/>
            <p:cNvSpPr/>
            <p:nvPr/>
          </p:nvSpPr>
          <p:spPr>
            <a:xfrm>
              <a:off x="971491" y="1944720"/>
              <a:ext cx="3556104" cy="488153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7" name="Picture 2" descr="http://www.clker.com/cliparts/S/l/f/X/3/8/blank-fundraising-thermometer-hi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99" t="10864" r="-2338" b="14398"/>
            <a:stretch/>
          </p:blipFill>
          <p:spPr bwMode="auto">
            <a:xfrm>
              <a:off x="1023239" y="2298164"/>
              <a:ext cx="494465" cy="4644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Button Color - Down"/>
          <p:cNvSpPr/>
          <p:nvPr/>
        </p:nvSpPr>
        <p:spPr>
          <a:xfrm>
            <a:off x="729691" y="3570891"/>
            <a:ext cx="2289666" cy="957642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Мірний циліндр</a:t>
            </a:r>
          </a:p>
        </p:txBody>
      </p:sp>
      <p:grpSp>
        <p:nvGrpSpPr>
          <p:cNvPr id="20" name="Групувати 19"/>
          <p:cNvGrpSpPr/>
          <p:nvPr/>
        </p:nvGrpSpPr>
        <p:grpSpPr>
          <a:xfrm>
            <a:off x="4788369" y="1120225"/>
            <a:ext cx="725776" cy="2735776"/>
            <a:chOff x="1793874" y="1331908"/>
            <a:chExt cx="1673226" cy="6307142"/>
          </a:xfrm>
        </p:grpSpPr>
        <p:pic>
          <p:nvPicPr>
            <p:cNvPr id="22" name="Picture 2" descr="http://www.clker.com/cliparts/S/l/f/X/3/8/blank-fundraising-thermometer-hi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74" y="1424545"/>
              <a:ext cx="1354719" cy="6214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2457451" y="1331908"/>
              <a:ext cx="1009649" cy="1064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℃</a:t>
              </a:r>
              <a:endParaRPr lang="uk-UA" sz="2400" dirty="0"/>
            </a:p>
          </p:txBody>
        </p:sp>
      </p:grpSp>
      <p:sp>
        <p:nvSpPr>
          <p:cNvPr id="24" name="Button Color - Down"/>
          <p:cNvSpPr/>
          <p:nvPr/>
        </p:nvSpPr>
        <p:spPr>
          <a:xfrm>
            <a:off x="3509466" y="3987823"/>
            <a:ext cx="3283583" cy="540000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Термометр</a:t>
            </a:r>
          </a:p>
        </p:txBody>
      </p:sp>
      <p:sp>
        <p:nvSpPr>
          <p:cNvPr id="14" name="Button Color - Down">
            <a:extLst>
              <a:ext uri="{FF2B5EF4-FFF2-40B4-BE49-F238E27FC236}">
                <a16:creationId xmlns:a16="http://schemas.microsoft.com/office/drawing/2014/main" id="{F34BC70F-0C83-2632-AD45-F43BD7F49E64}"/>
              </a:ext>
            </a:extLst>
          </p:cNvPr>
          <p:cNvSpPr/>
          <p:nvPr/>
        </p:nvSpPr>
        <p:spPr>
          <a:xfrm>
            <a:off x="3257058" y="7371957"/>
            <a:ext cx="3638285" cy="540000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Терези</a:t>
            </a:r>
          </a:p>
        </p:txBody>
      </p: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54E5B88B-8DF3-8DE7-6EE4-DCD7B69F5634}"/>
              </a:ext>
            </a:extLst>
          </p:cNvPr>
          <p:cNvGrpSpPr/>
          <p:nvPr/>
        </p:nvGrpSpPr>
        <p:grpSpPr>
          <a:xfrm>
            <a:off x="7964221" y="1120225"/>
            <a:ext cx="1992960" cy="2645271"/>
            <a:chOff x="7936339" y="1259916"/>
            <a:chExt cx="4714509" cy="6257603"/>
          </a:xfrm>
        </p:grpSpPr>
        <p:sp>
          <p:nvSpPr>
            <p:cNvPr id="18" name="Прямокутник 17">
              <a:extLst>
                <a:ext uri="{FF2B5EF4-FFF2-40B4-BE49-F238E27FC236}">
                  <a16:creationId xmlns:a16="http://schemas.microsoft.com/office/drawing/2014/main" id="{0694E752-FF76-B0EE-943E-27C93D07D939}"/>
                </a:ext>
              </a:extLst>
            </p:cNvPr>
            <p:cNvSpPr/>
            <p:nvPr/>
          </p:nvSpPr>
          <p:spPr>
            <a:xfrm>
              <a:off x="7936339" y="1259916"/>
              <a:ext cx="4714509" cy="6257603"/>
            </a:xfrm>
            <a:prstGeom prst="rect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5" name="Прямокутник 24">
              <a:extLst>
                <a:ext uri="{FF2B5EF4-FFF2-40B4-BE49-F238E27FC236}">
                  <a16:creationId xmlns:a16="http://schemas.microsoft.com/office/drawing/2014/main" id="{304FFCD5-DB19-CAB7-D0E6-A70B9E15769E}"/>
                </a:ext>
              </a:extLst>
            </p:cNvPr>
            <p:cNvSpPr/>
            <p:nvPr/>
          </p:nvSpPr>
          <p:spPr>
            <a:xfrm>
              <a:off x="8515542" y="2173952"/>
              <a:ext cx="3556104" cy="488153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6" name="Рівнобедрений трикутник 25">
              <a:extLst>
                <a:ext uri="{FF2B5EF4-FFF2-40B4-BE49-F238E27FC236}">
                  <a16:creationId xmlns:a16="http://schemas.microsoft.com/office/drawing/2014/main" id="{7D51BD98-687F-36BE-696E-95CCD2C860A1}"/>
                </a:ext>
              </a:extLst>
            </p:cNvPr>
            <p:cNvSpPr/>
            <p:nvPr/>
          </p:nvSpPr>
          <p:spPr>
            <a:xfrm>
              <a:off x="8809097" y="7055486"/>
              <a:ext cx="911501" cy="416879"/>
            </a:xfrm>
            <a:prstGeom prst="triangle">
              <a:avLst/>
            </a:prstGeom>
            <a:solidFill>
              <a:srgbClr val="FFFF00"/>
            </a:solidFill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7" name="Рівнобедрений трикутник 26">
              <a:extLst>
                <a:ext uri="{FF2B5EF4-FFF2-40B4-BE49-F238E27FC236}">
                  <a16:creationId xmlns:a16="http://schemas.microsoft.com/office/drawing/2014/main" id="{20E66697-8CA1-90E1-FE18-814B342DE328}"/>
                </a:ext>
              </a:extLst>
            </p:cNvPr>
            <p:cNvSpPr/>
            <p:nvPr/>
          </p:nvSpPr>
          <p:spPr>
            <a:xfrm>
              <a:off x="10878617" y="7038051"/>
              <a:ext cx="911501" cy="416879"/>
            </a:xfrm>
            <a:prstGeom prst="triangle">
              <a:avLst/>
            </a:prstGeom>
            <a:solidFill>
              <a:srgbClr val="FFFF00"/>
            </a:solidFill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28" name="Button Color - Down">
            <a:extLst>
              <a:ext uri="{FF2B5EF4-FFF2-40B4-BE49-F238E27FC236}">
                <a16:creationId xmlns:a16="http://schemas.microsoft.com/office/drawing/2014/main" id="{DC2CE86C-0907-959E-DC68-C65A5626170A}"/>
              </a:ext>
            </a:extLst>
          </p:cNvPr>
          <p:cNvSpPr/>
          <p:nvPr/>
        </p:nvSpPr>
        <p:spPr>
          <a:xfrm>
            <a:off x="7318910" y="3985157"/>
            <a:ext cx="3283583" cy="540000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Калориметр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5ED1982-3935-133A-C38D-14897CB4E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8910" y="4859194"/>
            <a:ext cx="3122194" cy="2231437"/>
          </a:xfrm>
          <a:prstGeom prst="rect">
            <a:avLst/>
          </a:prstGeom>
        </p:spPr>
      </p:pic>
      <p:sp>
        <p:nvSpPr>
          <p:cNvPr id="30" name="Button Color - Down">
            <a:extLst>
              <a:ext uri="{FF2B5EF4-FFF2-40B4-BE49-F238E27FC236}">
                <a16:creationId xmlns:a16="http://schemas.microsoft.com/office/drawing/2014/main" id="{E8E817AF-88D8-464B-95B5-042CA04B7679}"/>
              </a:ext>
            </a:extLst>
          </p:cNvPr>
          <p:cNvSpPr/>
          <p:nvPr/>
        </p:nvSpPr>
        <p:spPr>
          <a:xfrm>
            <a:off x="7318910" y="7366139"/>
            <a:ext cx="3283583" cy="540000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Серветки</a:t>
            </a:r>
          </a:p>
        </p:txBody>
      </p: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FE863D7D-DC71-E8B6-DD98-24F93E288FA7}"/>
              </a:ext>
            </a:extLst>
          </p:cNvPr>
          <p:cNvGrpSpPr/>
          <p:nvPr/>
        </p:nvGrpSpPr>
        <p:grpSpPr>
          <a:xfrm>
            <a:off x="3815800" y="4859194"/>
            <a:ext cx="2520799" cy="2318870"/>
            <a:chOff x="7721862" y="1040548"/>
            <a:chExt cx="6457850" cy="5940544"/>
          </a:xfrm>
        </p:grpSpPr>
        <p:grpSp>
          <p:nvGrpSpPr>
            <p:cNvPr id="35" name="Группа 4">
              <a:extLst>
                <a:ext uri="{FF2B5EF4-FFF2-40B4-BE49-F238E27FC236}">
                  <a16:creationId xmlns:a16="http://schemas.microsoft.com/office/drawing/2014/main" id="{40F1D8BC-0748-1720-60EF-458E52CE7101}"/>
                </a:ext>
              </a:extLst>
            </p:cNvPr>
            <p:cNvGrpSpPr/>
            <p:nvPr/>
          </p:nvGrpSpPr>
          <p:grpSpPr>
            <a:xfrm>
              <a:off x="7721862" y="1040548"/>
              <a:ext cx="6258299" cy="5459367"/>
              <a:chOff x="1428728" y="357167"/>
              <a:chExt cx="6357982" cy="5143535"/>
            </a:xfrm>
          </p:grpSpPr>
          <p:grpSp>
            <p:nvGrpSpPr>
              <p:cNvPr id="37" name="Группа 49">
                <a:extLst>
                  <a:ext uri="{FF2B5EF4-FFF2-40B4-BE49-F238E27FC236}">
                    <a16:creationId xmlns:a16="http://schemas.microsoft.com/office/drawing/2014/main" id="{0BF67DF3-18B0-C4FE-C05D-930A2CE1AFB4}"/>
                  </a:ext>
                </a:extLst>
              </p:cNvPr>
              <p:cNvGrpSpPr/>
              <p:nvPr/>
            </p:nvGrpSpPr>
            <p:grpSpPr>
              <a:xfrm>
                <a:off x="5357818" y="3682382"/>
                <a:ext cx="2428892" cy="580434"/>
                <a:chOff x="5286380" y="2000240"/>
                <a:chExt cx="3143272" cy="857256"/>
              </a:xfrm>
            </p:grpSpPr>
            <p:grpSp>
              <p:nvGrpSpPr>
                <p:cNvPr id="62" name="Группа 9">
                  <a:extLst>
                    <a:ext uri="{FF2B5EF4-FFF2-40B4-BE49-F238E27FC236}">
                      <a16:creationId xmlns:a16="http://schemas.microsoft.com/office/drawing/2014/main" id="{2FC4F705-A9B1-23AA-27AA-535E0E32FE5A}"/>
                    </a:ext>
                  </a:extLst>
                </p:cNvPr>
                <p:cNvGrpSpPr/>
                <p:nvPr/>
              </p:nvGrpSpPr>
              <p:grpSpPr>
                <a:xfrm>
                  <a:off x="5286380" y="2234037"/>
                  <a:ext cx="3143272" cy="623459"/>
                  <a:chOff x="5286380" y="2357430"/>
                  <a:chExt cx="2643206" cy="571504"/>
                </a:xfrm>
                <a:scene3d>
                  <a:camera prst="orthographicFront"/>
                  <a:lightRig rig="soft" dir="t">
                    <a:rot lat="0" lon="0" rev="0"/>
                  </a:lightRig>
                </a:scene3d>
              </p:grpSpPr>
              <p:sp>
                <p:nvSpPr>
                  <p:cNvPr id="64" name="Кольцо 32">
                    <a:extLst>
                      <a:ext uri="{FF2B5EF4-FFF2-40B4-BE49-F238E27FC236}">
                        <a16:creationId xmlns:a16="http://schemas.microsoft.com/office/drawing/2014/main" id="{74734228-5514-D744-87B1-D7299A78E921}"/>
                      </a:ext>
                    </a:extLst>
                  </p:cNvPr>
                  <p:cNvSpPr/>
                  <p:nvPr/>
                </p:nvSpPr>
                <p:spPr>
                  <a:xfrm>
                    <a:off x="5429256" y="2571744"/>
                    <a:ext cx="2357454" cy="357190"/>
                  </a:xfrm>
                  <a:prstGeom prst="donut">
                    <a:avLst>
                      <a:gd name="adj" fmla="val 37488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  <a:sp3d prstMaterial="translucentPowder">
                    <a:bevelT/>
                    <a:bevelB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" name="Трапеция 33">
                    <a:extLst>
                      <a:ext uri="{FF2B5EF4-FFF2-40B4-BE49-F238E27FC236}">
                        <a16:creationId xmlns:a16="http://schemas.microsoft.com/office/drawing/2014/main" id="{D0A63C27-0B05-0153-BEED-D6D8B4E0753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286380" y="2357430"/>
                    <a:ext cx="2643206" cy="428628"/>
                  </a:xfrm>
                  <a:prstGeom prst="trapezoid">
                    <a:avLst>
                      <a:gd name="adj" fmla="val 83536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  <a:sp3d prstMaterial="translucentPowder">
                    <a:bevelT/>
                    <a:bevelB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dirty="0"/>
                  </a:p>
                </p:txBody>
              </p:sp>
            </p:grpSp>
            <p:sp>
              <p:nvSpPr>
                <p:cNvPr id="63" name="Кольцо 31">
                  <a:extLst>
                    <a:ext uri="{FF2B5EF4-FFF2-40B4-BE49-F238E27FC236}">
                      <a16:creationId xmlns:a16="http://schemas.microsoft.com/office/drawing/2014/main" id="{6F85E3CA-0CA8-49BE-1C86-E9BC2BE648C3}"/>
                    </a:ext>
                  </a:extLst>
                </p:cNvPr>
                <p:cNvSpPr/>
                <p:nvPr/>
              </p:nvSpPr>
              <p:spPr>
                <a:xfrm>
                  <a:off x="5286380" y="2000240"/>
                  <a:ext cx="3143272" cy="545527"/>
                </a:xfrm>
                <a:prstGeom prst="donut">
                  <a:avLst>
                    <a:gd name="adj" fmla="val 37488"/>
                  </a:avLst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  <a:scene3d>
                  <a:camera prst="orthographicFront"/>
                  <a:lightRig rig="soft" dir="t">
                    <a:rot lat="0" lon="0" rev="0"/>
                  </a:lightRig>
                </a:scene3d>
                <a:sp3d prstMaterial="clear"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38" name="Прямая соединительная линия 6">
                <a:extLst>
                  <a:ext uri="{FF2B5EF4-FFF2-40B4-BE49-F238E27FC236}">
                    <a16:creationId xmlns:a16="http://schemas.microsoft.com/office/drawing/2014/main" id="{D0D5356D-2A2E-CA2B-7CD8-8EF88CE15CDE}"/>
                  </a:ext>
                </a:extLst>
              </p:cNvPr>
              <p:cNvCxnSpPr/>
              <p:nvPr/>
            </p:nvCxnSpPr>
            <p:spPr>
              <a:xfrm rot="10800000" flipV="1">
                <a:off x="5500694" y="1360647"/>
                <a:ext cx="1071570" cy="870651"/>
              </a:xfrm>
              <a:prstGeom prst="line">
                <a:avLst/>
              </a:prstGeom>
              <a:ln w="44450">
                <a:solidFill>
                  <a:schemeClr val="bg2">
                    <a:lumMod val="75000"/>
                  </a:schemeClr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7">
                <a:extLst>
                  <a:ext uri="{FF2B5EF4-FFF2-40B4-BE49-F238E27FC236}">
                    <a16:creationId xmlns:a16="http://schemas.microsoft.com/office/drawing/2014/main" id="{36BD757B-F203-851E-85BE-81E240EED032}"/>
                  </a:ext>
                </a:extLst>
              </p:cNvPr>
              <p:cNvCxnSpPr/>
              <p:nvPr/>
            </p:nvCxnSpPr>
            <p:spPr>
              <a:xfrm>
                <a:off x="6572264" y="1360647"/>
                <a:ext cx="1071570" cy="943205"/>
              </a:xfrm>
              <a:prstGeom prst="line">
                <a:avLst/>
              </a:prstGeom>
              <a:ln w="44450">
                <a:solidFill>
                  <a:schemeClr val="bg2">
                    <a:lumMod val="75000"/>
                  </a:schemeClr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8">
                <a:extLst>
                  <a:ext uri="{FF2B5EF4-FFF2-40B4-BE49-F238E27FC236}">
                    <a16:creationId xmlns:a16="http://schemas.microsoft.com/office/drawing/2014/main" id="{A8A95D90-93A6-1776-9DBC-5EB216408461}"/>
                  </a:ext>
                </a:extLst>
              </p:cNvPr>
              <p:cNvCxnSpPr/>
              <p:nvPr/>
            </p:nvCxnSpPr>
            <p:spPr>
              <a:xfrm rot="5400000">
                <a:off x="4703392" y="3028600"/>
                <a:ext cx="1596192" cy="1588"/>
              </a:xfrm>
              <a:prstGeom prst="line">
                <a:avLst/>
              </a:prstGeom>
              <a:ln w="44450">
                <a:solidFill>
                  <a:schemeClr val="bg2">
                    <a:lumMod val="75000"/>
                  </a:schemeClr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9">
                <a:extLst>
                  <a:ext uri="{FF2B5EF4-FFF2-40B4-BE49-F238E27FC236}">
                    <a16:creationId xmlns:a16="http://schemas.microsoft.com/office/drawing/2014/main" id="{C44C54F1-3CE1-9BCA-8431-4F945F4D66BC}"/>
                  </a:ext>
                </a:extLst>
              </p:cNvPr>
              <p:cNvCxnSpPr/>
              <p:nvPr/>
            </p:nvCxnSpPr>
            <p:spPr>
              <a:xfrm rot="5400000">
                <a:off x="6846532" y="3101154"/>
                <a:ext cx="1596192" cy="1588"/>
              </a:xfrm>
              <a:prstGeom prst="line">
                <a:avLst/>
              </a:prstGeom>
              <a:ln w="44450">
                <a:solidFill>
                  <a:schemeClr val="bg2">
                    <a:lumMod val="75000"/>
                  </a:schemeClr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Группа 58">
                <a:extLst>
                  <a:ext uri="{FF2B5EF4-FFF2-40B4-BE49-F238E27FC236}">
                    <a16:creationId xmlns:a16="http://schemas.microsoft.com/office/drawing/2014/main" id="{04F9DCD1-B921-8CA1-B848-7BE7D63C5055}"/>
                  </a:ext>
                </a:extLst>
              </p:cNvPr>
              <p:cNvGrpSpPr/>
              <p:nvPr/>
            </p:nvGrpSpPr>
            <p:grpSpPr>
              <a:xfrm>
                <a:off x="1428728" y="3682382"/>
                <a:ext cx="2428892" cy="580434"/>
                <a:chOff x="5286380" y="2000240"/>
                <a:chExt cx="3143272" cy="857256"/>
              </a:xfrm>
            </p:grpSpPr>
            <p:grpSp>
              <p:nvGrpSpPr>
                <p:cNvPr id="58" name="Группа 40">
                  <a:extLst>
                    <a:ext uri="{FF2B5EF4-FFF2-40B4-BE49-F238E27FC236}">
                      <a16:creationId xmlns:a16="http://schemas.microsoft.com/office/drawing/2014/main" id="{5EF2F634-6BB4-DFFE-3112-3A12D2536091}"/>
                    </a:ext>
                  </a:extLst>
                </p:cNvPr>
                <p:cNvGrpSpPr/>
                <p:nvPr/>
              </p:nvGrpSpPr>
              <p:grpSpPr>
                <a:xfrm>
                  <a:off x="5286380" y="2234037"/>
                  <a:ext cx="3143272" cy="623459"/>
                  <a:chOff x="5286380" y="2357430"/>
                  <a:chExt cx="2643206" cy="571504"/>
                </a:xfrm>
                <a:scene3d>
                  <a:camera prst="orthographicFront"/>
                  <a:lightRig rig="soft" dir="t">
                    <a:rot lat="0" lon="0" rev="0"/>
                  </a:lightRig>
                </a:scene3d>
              </p:grpSpPr>
              <p:sp>
                <p:nvSpPr>
                  <p:cNvPr id="60" name="Кольцо 28">
                    <a:extLst>
                      <a:ext uri="{FF2B5EF4-FFF2-40B4-BE49-F238E27FC236}">
                        <a16:creationId xmlns:a16="http://schemas.microsoft.com/office/drawing/2014/main" id="{E1F1539C-EAB1-5FA6-D3EC-1FB6371A7F0A}"/>
                      </a:ext>
                    </a:extLst>
                  </p:cNvPr>
                  <p:cNvSpPr/>
                  <p:nvPr/>
                </p:nvSpPr>
                <p:spPr>
                  <a:xfrm>
                    <a:off x="5429256" y="2571744"/>
                    <a:ext cx="2357454" cy="357190"/>
                  </a:xfrm>
                  <a:prstGeom prst="donut">
                    <a:avLst>
                      <a:gd name="adj" fmla="val 37488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  <a:sp3d prstMaterial="translucentPowder">
                    <a:bevelT/>
                    <a:bevelB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1" name="Трапеция 29">
                    <a:extLst>
                      <a:ext uri="{FF2B5EF4-FFF2-40B4-BE49-F238E27FC236}">
                        <a16:creationId xmlns:a16="http://schemas.microsoft.com/office/drawing/2014/main" id="{EE08FE98-9F4C-FF8E-95D6-7528ED23D0E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286380" y="2357430"/>
                    <a:ext cx="2643206" cy="428628"/>
                  </a:xfrm>
                  <a:prstGeom prst="trapezoid">
                    <a:avLst>
                      <a:gd name="adj" fmla="val 83536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  <a:sp3d prstMaterial="translucentPowder">
                    <a:bevelT/>
                    <a:bevelB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dirty="0"/>
                  </a:p>
                </p:txBody>
              </p:sp>
            </p:grpSp>
            <p:sp>
              <p:nvSpPr>
                <p:cNvPr id="59" name="Кольцо 27">
                  <a:extLst>
                    <a:ext uri="{FF2B5EF4-FFF2-40B4-BE49-F238E27FC236}">
                      <a16:creationId xmlns:a16="http://schemas.microsoft.com/office/drawing/2014/main" id="{A9352161-4683-A897-A7CD-0EFA55F1B861}"/>
                    </a:ext>
                  </a:extLst>
                </p:cNvPr>
                <p:cNvSpPr/>
                <p:nvPr/>
              </p:nvSpPr>
              <p:spPr>
                <a:xfrm>
                  <a:off x="5286380" y="2000240"/>
                  <a:ext cx="3143272" cy="545527"/>
                </a:xfrm>
                <a:prstGeom prst="donut">
                  <a:avLst>
                    <a:gd name="adj" fmla="val 37488"/>
                  </a:avLst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  <a:scene3d>
                  <a:camera prst="orthographicFront"/>
                  <a:lightRig rig="soft" dir="t">
                    <a:rot lat="0" lon="0" rev="0"/>
                  </a:lightRig>
                </a:scene3d>
                <a:sp3d prstMaterial="clear"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43" name="Прямая соединительная линия 11">
                <a:extLst>
                  <a:ext uri="{FF2B5EF4-FFF2-40B4-BE49-F238E27FC236}">
                    <a16:creationId xmlns:a16="http://schemas.microsoft.com/office/drawing/2014/main" id="{D75B2483-926A-213F-0091-B18A55A7AF3E}"/>
                  </a:ext>
                </a:extLst>
              </p:cNvPr>
              <p:cNvCxnSpPr/>
              <p:nvPr/>
            </p:nvCxnSpPr>
            <p:spPr>
              <a:xfrm rot="10800000" flipV="1">
                <a:off x="1571604" y="1360647"/>
                <a:ext cx="1071570" cy="870651"/>
              </a:xfrm>
              <a:prstGeom prst="line">
                <a:avLst/>
              </a:prstGeom>
              <a:ln w="44450">
                <a:solidFill>
                  <a:schemeClr val="bg2">
                    <a:lumMod val="75000"/>
                  </a:schemeClr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12">
                <a:extLst>
                  <a:ext uri="{FF2B5EF4-FFF2-40B4-BE49-F238E27FC236}">
                    <a16:creationId xmlns:a16="http://schemas.microsoft.com/office/drawing/2014/main" id="{C2957CF1-7808-20D8-5A45-FE05A03E43BA}"/>
                  </a:ext>
                </a:extLst>
              </p:cNvPr>
              <p:cNvCxnSpPr/>
              <p:nvPr/>
            </p:nvCxnSpPr>
            <p:spPr>
              <a:xfrm>
                <a:off x="2643174" y="1360647"/>
                <a:ext cx="1071570" cy="943205"/>
              </a:xfrm>
              <a:prstGeom prst="line">
                <a:avLst/>
              </a:prstGeom>
              <a:ln w="44450">
                <a:solidFill>
                  <a:schemeClr val="bg2">
                    <a:lumMod val="75000"/>
                  </a:schemeClr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13">
                <a:extLst>
                  <a:ext uri="{FF2B5EF4-FFF2-40B4-BE49-F238E27FC236}">
                    <a16:creationId xmlns:a16="http://schemas.microsoft.com/office/drawing/2014/main" id="{1C2005F0-03AC-0EE9-1E56-94C890B7CBA1}"/>
                  </a:ext>
                </a:extLst>
              </p:cNvPr>
              <p:cNvCxnSpPr/>
              <p:nvPr/>
            </p:nvCxnSpPr>
            <p:spPr>
              <a:xfrm rot="5400000">
                <a:off x="774302" y="3028600"/>
                <a:ext cx="1596192" cy="1588"/>
              </a:xfrm>
              <a:prstGeom prst="line">
                <a:avLst/>
              </a:prstGeom>
              <a:ln w="44450">
                <a:solidFill>
                  <a:schemeClr val="bg2">
                    <a:lumMod val="75000"/>
                  </a:schemeClr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14">
                <a:extLst>
                  <a:ext uri="{FF2B5EF4-FFF2-40B4-BE49-F238E27FC236}">
                    <a16:creationId xmlns:a16="http://schemas.microsoft.com/office/drawing/2014/main" id="{3F0DE440-891C-2D77-B276-FF310AEED13B}"/>
                  </a:ext>
                </a:extLst>
              </p:cNvPr>
              <p:cNvCxnSpPr/>
              <p:nvPr/>
            </p:nvCxnSpPr>
            <p:spPr>
              <a:xfrm rot="5400000">
                <a:off x="2917442" y="3101154"/>
                <a:ext cx="1596192" cy="1588"/>
              </a:xfrm>
              <a:prstGeom prst="line">
                <a:avLst/>
              </a:prstGeom>
              <a:ln w="44450">
                <a:solidFill>
                  <a:schemeClr val="bg2">
                    <a:lumMod val="75000"/>
                  </a:schemeClr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Параллелограмм 15">
                <a:extLst>
                  <a:ext uri="{FF2B5EF4-FFF2-40B4-BE49-F238E27FC236}">
                    <a16:creationId xmlns:a16="http://schemas.microsoft.com/office/drawing/2014/main" id="{BFED9879-32B0-A647-C3E2-F8A6733651A3}"/>
                  </a:ext>
                </a:extLst>
              </p:cNvPr>
              <p:cNvSpPr/>
              <p:nvPr/>
            </p:nvSpPr>
            <p:spPr>
              <a:xfrm>
                <a:off x="1714480" y="4702606"/>
                <a:ext cx="5572164" cy="798096"/>
              </a:xfrm>
              <a:prstGeom prst="parallelogram">
                <a:avLst>
                  <a:gd name="adj" fmla="val 95243"/>
                </a:avLst>
              </a:prstGeom>
              <a:noFill/>
              <a:ln w="146050">
                <a:solidFill>
                  <a:schemeClr val="bg2">
                    <a:lumMod val="50000"/>
                  </a:schemeClr>
                </a:solidFill>
              </a:ln>
              <a:scene3d>
                <a:camera prst="orthographicFront"/>
                <a:lightRig rig="flood" dir="t"/>
              </a:scene3d>
              <a:sp3d prstMaterial="matte">
                <a:bevelT/>
                <a:bevelB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sp>
            <p:nvSpPr>
              <p:cNvPr id="48" name="Параллелограмм 16">
                <a:extLst>
                  <a:ext uri="{FF2B5EF4-FFF2-40B4-BE49-F238E27FC236}">
                    <a16:creationId xmlns:a16="http://schemas.microsoft.com/office/drawing/2014/main" id="{EE172F6E-D278-81A9-0E63-BE793F36BDCB}"/>
                  </a:ext>
                </a:extLst>
              </p:cNvPr>
              <p:cNvSpPr/>
              <p:nvPr/>
            </p:nvSpPr>
            <p:spPr>
              <a:xfrm>
                <a:off x="1785918" y="4702606"/>
                <a:ext cx="5429288" cy="798096"/>
              </a:xfrm>
              <a:prstGeom prst="parallelogram">
                <a:avLst>
                  <a:gd name="adj" fmla="val 88859"/>
                </a:avLst>
              </a:prstGeom>
              <a:solidFill>
                <a:schemeClr val="bg2">
                  <a:lumMod val="50000"/>
                </a:schemeClr>
              </a:solidFill>
              <a:ln w="114300" cmpd="thinThick">
                <a:solidFill>
                  <a:schemeClr val="bg2">
                    <a:lumMod val="50000"/>
                  </a:schemeClr>
                </a:solidFill>
              </a:ln>
              <a:scene3d>
                <a:camera prst="orthographicFront"/>
                <a:lightRig rig="balanced" dir="t">
                  <a:rot lat="0" lon="0" rev="19800000"/>
                </a:lightRig>
              </a:scene3d>
              <a:sp3d prstMaterial="metal">
                <a:bevelT w="165100" prst="coolSlant"/>
                <a:bevelB w="234950" h="158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sp>
            <p:nvSpPr>
              <p:cNvPr id="49" name="Цилиндр 17">
                <a:extLst>
                  <a:ext uri="{FF2B5EF4-FFF2-40B4-BE49-F238E27FC236}">
                    <a16:creationId xmlns:a16="http://schemas.microsoft.com/office/drawing/2014/main" id="{FD8C6961-1015-7F73-C011-26DD861B73DD}"/>
                  </a:ext>
                </a:extLst>
              </p:cNvPr>
              <p:cNvSpPr/>
              <p:nvPr/>
            </p:nvSpPr>
            <p:spPr>
              <a:xfrm flipH="1">
                <a:off x="4500562" y="642918"/>
                <a:ext cx="117156" cy="4349904"/>
              </a:xfrm>
              <a:prstGeom prst="can">
                <a:avLst/>
              </a:prstGeom>
              <a:solidFill>
                <a:schemeClr val="bg2">
                  <a:lumMod val="75000"/>
                  <a:alpha val="86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>
                  <a:rot lat="0" lon="0" rev="7800000"/>
                </a:lightRig>
              </a:scene3d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sp>
            <p:nvSpPr>
              <p:cNvPr id="50" name="Дуга 49">
                <a:extLst>
                  <a:ext uri="{FF2B5EF4-FFF2-40B4-BE49-F238E27FC236}">
                    <a16:creationId xmlns:a16="http://schemas.microsoft.com/office/drawing/2014/main" id="{DBCE1A81-1BA7-B31B-0E6D-B45EA500F62E}"/>
                  </a:ext>
                </a:extLst>
              </p:cNvPr>
              <p:cNvSpPr/>
              <p:nvPr/>
            </p:nvSpPr>
            <p:spPr>
              <a:xfrm rot="13147799" flipV="1">
                <a:off x="3936214" y="567589"/>
                <a:ext cx="1567031" cy="1258793"/>
              </a:xfrm>
              <a:prstGeom prst="arc">
                <a:avLst>
                  <a:gd name="adj1" fmla="val 16200000"/>
                  <a:gd name="adj2" fmla="val 192192"/>
                </a:avLst>
              </a:prstGeom>
              <a:ln w="339725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sp>
            <p:nvSpPr>
              <p:cNvPr id="51" name="Дуга 50">
                <a:extLst>
                  <a:ext uri="{FF2B5EF4-FFF2-40B4-BE49-F238E27FC236}">
                    <a16:creationId xmlns:a16="http://schemas.microsoft.com/office/drawing/2014/main" id="{22D5F5A1-72DB-28C2-5E74-EA2CBDB6F06F}"/>
                  </a:ext>
                </a:extLst>
              </p:cNvPr>
              <p:cNvSpPr/>
              <p:nvPr/>
            </p:nvSpPr>
            <p:spPr>
              <a:xfrm rot="13147799" flipV="1">
                <a:off x="3936214" y="567590"/>
                <a:ext cx="1567030" cy="1258793"/>
              </a:xfrm>
              <a:prstGeom prst="arc">
                <a:avLst>
                  <a:gd name="adj1" fmla="val 16200000"/>
                  <a:gd name="adj2" fmla="val 192192"/>
                </a:avLst>
              </a:prstGeom>
              <a:ln w="31750">
                <a:solidFill>
                  <a:schemeClr val="tx1">
                    <a:alpha val="8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cxnSp>
            <p:nvCxnSpPr>
              <p:cNvPr id="52" name="Прямая соединительная линия 20">
                <a:extLst>
                  <a:ext uri="{FF2B5EF4-FFF2-40B4-BE49-F238E27FC236}">
                    <a16:creationId xmlns:a16="http://schemas.microsoft.com/office/drawing/2014/main" id="{29CEA993-9953-3A07-6CE4-9235C0A395B2}"/>
                  </a:ext>
                </a:extLst>
              </p:cNvPr>
              <p:cNvCxnSpPr/>
              <p:nvPr/>
            </p:nvCxnSpPr>
            <p:spPr>
              <a:xfrm rot="5400000">
                <a:off x="4893470" y="535762"/>
                <a:ext cx="285752" cy="21431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21">
                <a:extLst>
                  <a:ext uri="{FF2B5EF4-FFF2-40B4-BE49-F238E27FC236}">
                    <a16:creationId xmlns:a16="http://schemas.microsoft.com/office/drawing/2014/main" id="{3C2F4411-0B57-FF0E-C5E0-E66F08E41AD0}"/>
                  </a:ext>
                </a:extLst>
              </p:cNvPr>
              <p:cNvCxnSpPr/>
              <p:nvPr/>
            </p:nvCxnSpPr>
            <p:spPr>
              <a:xfrm rot="16200000" flipH="1">
                <a:off x="4036214" y="535762"/>
                <a:ext cx="285751" cy="2143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22">
                <a:extLst>
                  <a:ext uri="{FF2B5EF4-FFF2-40B4-BE49-F238E27FC236}">
                    <a16:creationId xmlns:a16="http://schemas.microsoft.com/office/drawing/2014/main" id="{26591BAA-9196-5B14-081D-690CFE09EE4F}"/>
                  </a:ext>
                </a:extLst>
              </p:cNvPr>
              <p:cNvCxnSpPr/>
              <p:nvPr/>
            </p:nvCxnSpPr>
            <p:spPr>
              <a:xfrm rot="5400000">
                <a:off x="4394198" y="534968"/>
                <a:ext cx="35719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Трапеция 23">
                <a:extLst>
                  <a:ext uri="{FF2B5EF4-FFF2-40B4-BE49-F238E27FC236}">
                    <a16:creationId xmlns:a16="http://schemas.microsoft.com/office/drawing/2014/main" id="{177BDACA-1FBB-3E1E-99D6-91BAC3153DE6}"/>
                  </a:ext>
                </a:extLst>
              </p:cNvPr>
              <p:cNvSpPr/>
              <p:nvPr/>
            </p:nvSpPr>
            <p:spPr>
              <a:xfrm rot="10800000">
                <a:off x="2428860" y="1285860"/>
                <a:ext cx="4357718" cy="217663"/>
              </a:xfrm>
              <a:prstGeom prst="trapezoid">
                <a:avLst>
                  <a:gd name="adj" fmla="val 526878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 cmpd="thickThin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cxnSp>
            <p:nvCxnSpPr>
              <p:cNvPr id="56" name="Прямая со стрелкой 24">
                <a:extLst>
                  <a:ext uri="{FF2B5EF4-FFF2-40B4-BE49-F238E27FC236}">
                    <a16:creationId xmlns:a16="http://schemas.microsoft.com/office/drawing/2014/main" id="{BFDE0CBE-477F-78FE-1CCC-9BBE78022105}"/>
                  </a:ext>
                </a:extLst>
              </p:cNvPr>
              <p:cNvCxnSpPr/>
              <p:nvPr/>
            </p:nvCxnSpPr>
            <p:spPr>
              <a:xfrm rot="16200000" flipV="1">
                <a:off x="4080031" y="865329"/>
                <a:ext cx="747171" cy="236765"/>
              </a:xfrm>
              <a:prstGeom prst="straightConnector1">
                <a:avLst/>
              </a:prstGeom>
              <a:ln w="63500" cmpd="sng">
                <a:solidFill>
                  <a:schemeClr val="bg2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Шестиугольник 25">
                <a:extLst>
                  <a:ext uri="{FF2B5EF4-FFF2-40B4-BE49-F238E27FC236}">
                    <a16:creationId xmlns:a16="http://schemas.microsoft.com/office/drawing/2014/main" id="{406C5BF3-2B67-BF0F-68C2-D5D47AAE631B}"/>
                  </a:ext>
                </a:extLst>
              </p:cNvPr>
              <p:cNvSpPr/>
              <p:nvPr/>
            </p:nvSpPr>
            <p:spPr>
              <a:xfrm>
                <a:off x="4357686" y="1285860"/>
                <a:ext cx="357190" cy="285752"/>
              </a:xfrm>
              <a:prstGeom prst="hexagon">
                <a:avLst/>
              </a:prstGeom>
              <a:solidFill>
                <a:schemeClr val="bg2">
                  <a:lumMod val="75000"/>
                  <a:alpha val="92000"/>
                </a:schemeClr>
              </a:solidFill>
              <a:ln w="222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</p:grp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5B37B12D-C0E2-E453-1B2B-4863A68E6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978661" y="5425051"/>
              <a:ext cx="2201051" cy="1556041"/>
            </a:xfrm>
            <a:prstGeom prst="rect">
              <a:avLst/>
            </a:prstGeom>
          </p:spPr>
        </p:pic>
      </p:grpSp>
      <p:grpSp>
        <p:nvGrpSpPr>
          <p:cNvPr id="66" name="Групувати 65">
            <a:extLst>
              <a:ext uri="{FF2B5EF4-FFF2-40B4-BE49-F238E27FC236}">
                <a16:creationId xmlns:a16="http://schemas.microsoft.com/office/drawing/2014/main" id="{C8D4E03A-3A30-8365-0EE8-06230C9551EE}"/>
              </a:ext>
            </a:extLst>
          </p:cNvPr>
          <p:cNvGrpSpPr/>
          <p:nvPr/>
        </p:nvGrpSpPr>
        <p:grpSpPr>
          <a:xfrm>
            <a:off x="11977084" y="1183014"/>
            <a:ext cx="1011292" cy="2278643"/>
            <a:chOff x="1943100" y="1219200"/>
            <a:chExt cx="2228850" cy="5314950"/>
          </a:xfrm>
        </p:grpSpPr>
        <p:sp>
          <p:nvSpPr>
            <p:cNvPr id="67" name="Блок-схема: магнітний диск 66">
              <a:extLst>
                <a:ext uri="{FF2B5EF4-FFF2-40B4-BE49-F238E27FC236}">
                  <a16:creationId xmlns:a16="http://schemas.microsoft.com/office/drawing/2014/main" id="{D5E74AED-C6B8-D626-488C-6D656C8FA4CF}"/>
                </a:ext>
              </a:extLst>
            </p:cNvPr>
            <p:cNvSpPr/>
            <p:nvPr/>
          </p:nvSpPr>
          <p:spPr>
            <a:xfrm>
              <a:off x="1943100" y="3235569"/>
              <a:ext cx="2228850" cy="3298581"/>
            </a:xfrm>
            <a:prstGeom prst="flowChartMagneticDisk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cxnSp>
          <p:nvCxnSpPr>
            <p:cNvPr id="68" name="Пряма сполучна лінія 67">
              <a:extLst>
                <a:ext uri="{FF2B5EF4-FFF2-40B4-BE49-F238E27FC236}">
                  <a16:creationId xmlns:a16="http://schemas.microsoft.com/office/drawing/2014/main" id="{8EA95D9F-FD01-A1A4-1A64-BC97ABFAA280}"/>
                </a:ext>
              </a:extLst>
            </p:cNvPr>
            <p:cNvCxnSpPr/>
            <p:nvPr/>
          </p:nvCxnSpPr>
          <p:spPr>
            <a:xfrm flipV="1">
              <a:off x="3057525" y="1219200"/>
              <a:ext cx="0" cy="2571751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Button Color - Down">
            <a:extLst>
              <a:ext uri="{FF2B5EF4-FFF2-40B4-BE49-F238E27FC236}">
                <a16:creationId xmlns:a16="http://schemas.microsoft.com/office/drawing/2014/main" id="{9C82022C-8726-E63B-5AAC-2D854AB1E5BE}"/>
              </a:ext>
            </a:extLst>
          </p:cNvPr>
          <p:cNvSpPr/>
          <p:nvPr/>
        </p:nvSpPr>
        <p:spPr>
          <a:xfrm>
            <a:off x="11174027" y="3570891"/>
            <a:ext cx="2853618" cy="957642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Металевий циліндр</a:t>
            </a: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BE73973-FEAF-F8B0-CFE3-507FBA5C8C1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CE0"/>
              </a:clrFrom>
              <a:clrTo>
                <a:srgbClr val="FFFCE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70492" y="4542574"/>
            <a:ext cx="2310689" cy="2809523"/>
          </a:xfrm>
          <a:prstGeom prst="rect">
            <a:avLst/>
          </a:prstGeom>
        </p:spPr>
      </p:pic>
      <p:sp>
        <p:nvSpPr>
          <p:cNvPr id="72" name="Button Color - Down">
            <a:extLst>
              <a:ext uri="{FF2B5EF4-FFF2-40B4-BE49-F238E27FC236}">
                <a16:creationId xmlns:a16="http://schemas.microsoft.com/office/drawing/2014/main" id="{47D2C58A-9D5A-6224-518B-E8A4F234106F}"/>
              </a:ext>
            </a:extLst>
          </p:cNvPr>
          <p:cNvSpPr/>
          <p:nvPr/>
        </p:nvSpPr>
        <p:spPr>
          <a:xfrm>
            <a:off x="11370492" y="7366138"/>
            <a:ext cx="2310689" cy="540000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Чайник</a:t>
            </a:r>
          </a:p>
        </p:txBody>
      </p:sp>
    </p:spTree>
    <p:extLst>
      <p:ext uri="{BB962C8B-B14F-4D97-AF65-F5344CB8AC3E}">
        <p14:creationId xmlns:p14="http://schemas.microsoft.com/office/powerpoint/2010/main" val="345701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4" grpId="0" animBg="1"/>
      <p:bldP spid="14" grpId="0" animBg="1"/>
      <p:bldP spid="28" grpId="0" animBg="1"/>
      <p:bldP spid="30" grpId="0" animBg="1"/>
      <p:bldP spid="69" grpId="0" animBg="1"/>
      <p:bldP spid="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01. Тепловий баланс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0738" y="988406"/>
            <a:ext cx="12641814" cy="7111020"/>
          </a:xfrm>
          <a:prstGeom prst="rect">
            <a:avLst/>
          </a:prstGeom>
        </p:spPr>
      </p:pic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9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596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3309800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Теоретичні відомості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7118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4" name="Button Color - Down"/>
              <p:cNvSpPr/>
              <p:nvPr/>
            </p:nvSpPr>
            <p:spPr>
              <a:xfrm>
                <a:off x="1466938" y="6898732"/>
                <a:ext cx="11222182" cy="828000"/>
              </a:xfrm>
              <a:prstGeom prst="rect">
                <a:avLst/>
              </a:prstGeom>
              <a:solidFill>
                <a:srgbClr val="3F51B5"/>
              </a:solidFill>
              <a:ln w="38100">
                <a:solidFill>
                  <a:srgbClr val="3F51B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079906"/>
                <a14:m>
                  <m:oMath xmlns:m="http://schemas.openxmlformats.org/officeDocument/2006/math">
                    <m:r>
                      <a:rPr lang="uk-UA" sz="5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MyriadPro-Regular"/>
                      </a:rPr>
                      <m:t>𝒕</m:t>
                    </m:r>
                    <m:r>
                      <a:rPr lang="uk-UA" sz="5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yriadPro-Regular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uk-UA" sz="4000" b="1" kern="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кінцева температура тіла та води</a:t>
                </a:r>
                <a:endParaRPr kumimoji="0" lang="uk-UA" sz="4000" b="1" i="0" u="none" strike="noStrike" kern="0" cap="none" spc="0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34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938" y="6898732"/>
                <a:ext cx="11222182" cy="828000"/>
              </a:xfrm>
              <a:prstGeom prst="rect">
                <a:avLst/>
              </a:prstGeom>
              <a:blipFill>
                <a:blip r:embed="rId2"/>
                <a:stretch>
                  <a:fillRect r="-1408" b="-26056"/>
                </a:stretch>
              </a:blipFill>
              <a:ln w="38100">
                <a:solidFill>
                  <a:srgbClr val="3F51B5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9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596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3309800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Теоретичні відомості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Button Color - Down"/>
              <p:cNvSpPr/>
              <p:nvPr/>
            </p:nvSpPr>
            <p:spPr>
              <a:xfrm>
                <a:off x="2432447" y="1087146"/>
                <a:ext cx="9535316" cy="1151029"/>
              </a:xfrm>
              <a:prstGeom prst="rect">
                <a:avLst/>
              </a:prstGeom>
              <a:solidFill>
                <a:srgbClr val="009688"/>
              </a:solidFill>
              <a:ln w="38100">
                <a:solidFill>
                  <a:srgbClr val="00968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MyriadPro-Regular"/>
                            </a:rPr>
                          </m:ctrlPr>
                        </m:sSubPr>
                        <m:e>
                          <m:r>
                            <a:rPr lang="uk-UA" sz="60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uk-UA" sz="60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тіла</m:t>
                          </m:r>
                        </m:sub>
                      </m:sSub>
                      <m:r>
                        <a:rPr lang="uk-UA" sz="6000" b="1" i="1">
                          <a:solidFill>
                            <a:srgbClr val="FFFF00"/>
                          </a:solidFill>
                          <a:effectLst/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6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MyriadPro-Regular"/>
                            </a:rPr>
                          </m:ctrlPr>
                        </m:sSubPr>
                        <m:e>
                          <m:r>
                            <a:rPr lang="uk-UA" sz="60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uk-UA" sz="60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тіла</m:t>
                          </m:r>
                        </m:sub>
                      </m:sSub>
                      <m:sSub>
                        <m:sSubPr>
                          <m:ctrlPr>
                            <a:rPr lang="uk-UA" sz="60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</a:rPr>
                          </m:ctrlPr>
                        </m:sSubPr>
                        <m:e>
                          <m:r>
                            <a:rPr lang="uk-UA" sz="60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uk-UA" sz="60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тіла</m:t>
                          </m:r>
                        </m:sub>
                      </m:sSub>
                      <m:d>
                        <m:dPr>
                          <m:ctrlPr>
                            <a:rPr lang="uk-UA" sz="60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uk-UA" sz="6000" b="1" i="1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</a:rPr>
                              </m:ctrlPr>
                            </m:sSubPr>
                            <m:e>
                              <m:r>
                                <a:rPr lang="uk-UA" sz="6000" b="1" i="1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uk-UA" sz="6000" b="1" i="1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тіла</m:t>
                              </m:r>
                            </m:sub>
                          </m:sSub>
                          <m:r>
                            <a:rPr lang="uk-UA" sz="60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uk-UA" sz="60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uk-UA" sz="6000" b="1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26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447" y="1087146"/>
                <a:ext cx="9535316" cy="11510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968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Button Color - Down"/>
              <p:cNvSpPr/>
              <p:nvPr/>
            </p:nvSpPr>
            <p:spPr>
              <a:xfrm>
                <a:off x="1466938" y="2418505"/>
                <a:ext cx="11222182" cy="1287207"/>
              </a:xfrm>
              <a:prstGeom prst="rect">
                <a:avLst/>
              </a:prstGeom>
              <a:solidFill>
                <a:srgbClr val="3F51B5"/>
              </a:solidFill>
              <a:ln w="38100">
                <a:solidFill>
                  <a:srgbClr val="3F51B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079906"/>
                <a14:m>
                  <m:oMath xmlns:m="http://schemas.openxmlformats.org/officeDocument/2006/math">
                    <m:sSub>
                      <m:sSubPr>
                        <m:ctrlPr>
                          <a:rPr lang="uk-UA" sz="5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MyriadPro-Regular"/>
                          </a:rPr>
                        </m:ctrlPr>
                      </m:sSubPr>
                      <m:e>
                        <m:r>
                          <a:rPr lang="uk-UA" sz="5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MyriadPro-Regular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r>
                          <a:rPr lang="uk-UA" sz="5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MyriadPro-Regular"/>
                            <a:cs typeface="Times New Roman" panose="02020603050405020304" pitchFamily="18" charset="0"/>
                          </a:rPr>
                          <m:t>тіла</m:t>
                        </m:r>
                      </m:sub>
                    </m:sSub>
                    <m:r>
                      <a:rPr lang="uk-UA" sz="5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yriadPro-Regular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uk-UA" sz="4000" b="1" kern="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кількість теплоти, </a:t>
                </a:r>
              </a:p>
              <a:p>
                <a:pPr lvl="0" algn="ctr" defTabSz="1079906"/>
                <a:r>
                  <a:rPr lang="uk-UA" sz="4000" b="1" kern="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відданої твердим тілом</a:t>
                </a:r>
                <a:endParaRPr kumimoji="0" lang="uk-UA" sz="4000" b="1" i="0" u="none" strike="noStrike" kern="0" cap="none" spc="0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27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938" y="2418505"/>
                <a:ext cx="11222182" cy="1287207"/>
              </a:xfrm>
              <a:prstGeom prst="rect">
                <a:avLst/>
              </a:prstGeom>
              <a:blipFill>
                <a:blip r:embed="rId5"/>
                <a:stretch>
                  <a:fillRect t="-4147" b="-26728"/>
                </a:stretch>
              </a:blipFill>
              <a:ln w="38100">
                <a:solidFill>
                  <a:srgbClr val="3F51B5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Button Color - Down"/>
              <p:cNvSpPr/>
              <p:nvPr/>
            </p:nvSpPr>
            <p:spPr>
              <a:xfrm>
                <a:off x="1466938" y="3886042"/>
                <a:ext cx="11222182" cy="828000"/>
              </a:xfrm>
              <a:prstGeom prst="rect">
                <a:avLst/>
              </a:prstGeom>
              <a:solidFill>
                <a:srgbClr val="3F51B5"/>
              </a:solidFill>
              <a:ln w="38100">
                <a:solidFill>
                  <a:srgbClr val="3F51B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079906"/>
                <a14:m>
                  <m:oMath xmlns:m="http://schemas.openxmlformats.org/officeDocument/2006/math">
                    <m:sSub>
                      <m:sSubPr>
                        <m:ctrlPr>
                          <a:rPr lang="uk-UA" sz="5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MyriadPro-Regular"/>
                          </a:rPr>
                        </m:ctrlPr>
                      </m:sSubPr>
                      <m:e>
                        <m:r>
                          <a:rPr lang="uk-UA" sz="54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MyriadPro-Regular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b>
                        <m:r>
                          <a:rPr lang="uk-UA" sz="54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MyriadPro-Regular"/>
                            <a:cs typeface="Times New Roman" panose="02020603050405020304" pitchFamily="18" charset="0"/>
                          </a:rPr>
                          <m:t>тіла</m:t>
                        </m:r>
                      </m:sub>
                    </m:sSub>
                    <m:r>
                      <a:rPr lang="uk-UA" sz="5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yriadPro-Regular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uk-UA" sz="4400" b="1" kern="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4000" b="1" kern="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питома теплоємність тіла</a:t>
                </a:r>
                <a:endParaRPr kumimoji="0" lang="uk-UA" sz="4000" b="1" i="0" u="none" strike="noStrike" kern="0" cap="none" spc="0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28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938" y="3886042"/>
                <a:ext cx="11222182" cy="828000"/>
              </a:xfrm>
              <a:prstGeom prst="rect">
                <a:avLst/>
              </a:prstGeom>
              <a:blipFill>
                <a:blip r:embed="rId6"/>
                <a:stretch>
                  <a:fillRect b="-26761"/>
                </a:stretch>
              </a:blipFill>
              <a:ln w="38100">
                <a:solidFill>
                  <a:srgbClr val="3F51B5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Button Color - Down"/>
              <p:cNvSpPr/>
              <p:nvPr/>
            </p:nvSpPr>
            <p:spPr>
              <a:xfrm>
                <a:off x="1466938" y="4890272"/>
                <a:ext cx="11222182" cy="828000"/>
              </a:xfrm>
              <a:prstGeom prst="rect">
                <a:avLst/>
              </a:prstGeom>
              <a:solidFill>
                <a:srgbClr val="3F51B5"/>
              </a:solidFill>
              <a:ln w="38100">
                <a:solidFill>
                  <a:srgbClr val="3F51B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079906"/>
                <a14:m>
                  <m:oMath xmlns:m="http://schemas.openxmlformats.org/officeDocument/2006/math">
                    <m:sSub>
                      <m:sSubPr>
                        <m:ctrlPr>
                          <a:rPr lang="uk-UA" sz="5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MyriadPro-Regular"/>
                          </a:rPr>
                        </m:ctrlPr>
                      </m:sSubPr>
                      <m:e>
                        <m:r>
                          <a:rPr lang="uk-UA" sz="5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MyriadPro-Regular"/>
                          </a:rPr>
                          <m:t>𝒎</m:t>
                        </m:r>
                      </m:e>
                      <m:sub>
                        <m:r>
                          <a:rPr lang="uk-UA" sz="54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MyriadPro-Regular"/>
                            <a:cs typeface="Times New Roman" panose="02020603050405020304" pitchFamily="18" charset="0"/>
                          </a:rPr>
                          <m:t>тіла</m:t>
                        </m:r>
                      </m:sub>
                    </m:sSub>
                    <m:r>
                      <a:rPr lang="uk-UA" sz="5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yriadPro-Regular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uk-UA" sz="4400" b="1" kern="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4000" b="1" kern="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маса тіла</a:t>
                </a:r>
                <a:endParaRPr kumimoji="0" lang="uk-UA" sz="4000" b="1" i="0" u="none" strike="noStrike" kern="0" cap="none" spc="0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29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938" y="4890272"/>
                <a:ext cx="11222182" cy="828000"/>
              </a:xfrm>
              <a:prstGeom prst="rect">
                <a:avLst/>
              </a:prstGeom>
              <a:blipFill>
                <a:blip r:embed="rId7"/>
                <a:stretch>
                  <a:fillRect b="-26761"/>
                </a:stretch>
              </a:blipFill>
              <a:ln w="38100">
                <a:solidFill>
                  <a:srgbClr val="3F51B5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Button Color - Down"/>
              <p:cNvSpPr/>
              <p:nvPr/>
            </p:nvSpPr>
            <p:spPr>
              <a:xfrm>
                <a:off x="1466938" y="5894502"/>
                <a:ext cx="11222182" cy="828000"/>
              </a:xfrm>
              <a:prstGeom prst="rect">
                <a:avLst/>
              </a:prstGeom>
              <a:solidFill>
                <a:srgbClr val="3F51B5"/>
              </a:solidFill>
              <a:ln w="38100">
                <a:solidFill>
                  <a:srgbClr val="3F51B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079906"/>
                <a14:m>
                  <m:oMath xmlns:m="http://schemas.openxmlformats.org/officeDocument/2006/math">
                    <m:sSub>
                      <m:sSubPr>
                        <m:ctrlPr>
                          <a:rPr lang="uk-UA" sz="5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MyriadPro-Regular"/>
                          </a:rPr>
                        </m:ctrlPr>
                      </m:sSubPr>
                      <m:e>
                        <m:r>
                          <a:rPr lang="uk-UA" sz="5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MyriadPro-Regular"/>
                          </a:rPr>
                          <m:t>𝒕</m:t>
                        </m:r>
                      </m:e>
                      <m:sub>
                        <m:r>
                          <a:rPr lang="uk-UA" sz="54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MyriadPro-Regular"/>
                            <a:cs typeface="Times New Roman" panose="02020603050405020304" pitchFamily="18" charset="0"/>
                          </a:rPr>
                          <m:t>тіла</m:t>
                        </m:r>
                      </m:sub>
                    </m:sSub>
                    <m:r>
                      <a:rPr lang="uk-UA" sz="5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yriadPro-Regular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uk-UA" sz="4400" b="1" kern="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4000" b="1" kern="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початкова температура тіла</a:t>
                </a:r>
                <a:endParaRPr kumimoji="0" lang="uk-UA" sz="4000" b="1" i="0" u="none" strike="noStrike" kern="0" cap="none" spc="0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30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938" y="5894502"/>
                <a:ext cx="11222182" cy="828000"/>
              </a:xfrm>
              <a:prstGeom prst="rect">
                <a:avLst/>
              </a:prstGeom>
              <a:blipFill>
                <a:blip r:embed="rId8"/>
                <a:stretch>
                  <a:fillRect b="-26056"/>
                </a:stretch>
              </a:blipFill>
              <a:ln w="38100">
                <a:solidFill>
                  <a:srgbClr val="3F51B5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196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0" name="Button Color - Down"/>
              <p:cNvSpPr/>
              <p:nvPr/>
            </p:nvSpPr>
            <p:spPr>
              <a:xfrm>
                <a:off x="1439228" y="6897928"/>
                <a:ext cx="11277601" cy="828000"/>
              </a:xfrm>
              <a:prstGeom prst="rect">
                <a:avLst/>
              </a:prstGeom>
              <a:solidFill>
                <a:srgbClr val="3F51B5"/>
              </a:solidFill>
              <a:ln w="38100">
                <a:solidFill>
                  <a:srgbClr val="3F51B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079906"/>
                <a14:m>
                  <m:oMath xmlns:m="http://schemas.openxmlformats.org/officeDocument/2006/math">
                    <m:sSub>
                      <m:sSubPr>
                        <m:ctrlPr>
                          <a:rPr lang="uk-UA" sz="5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MyriadPro-Regular"/>
                          </a:rPr>
                        </m:ctrlPr>
                      </m:sSubPr>
                      <m:e>
                        <m:r>
                          <a:rPr lang="uk-UA" sz="5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MyriadPro-Regular"/>
                          </a:rPr>
                          <m:t>𝒕</m:t>
                        </m:r>
                      </m:e>
                      <m:sub>
                        <m:r>
                          <a:rPr lang="uk-UA" sz="5400" b="1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MyriadPro-Regular"/>
                            <a:cs typeface="Times New Roman" panose="02020603050405020304" pitchFamily="18" charset="0"/>
                          </a:rPr>
                          <m:t>води</m:t>
                        </m:r>
                      </m:sub>
                    </m:sSub>
                    <m:r>
                      <a:rPr lang="uk-UA" sz="5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yriadPro-Regular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uk-UA" sz="4400" b="1" kern="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4000" b="1" kern="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початкова температура води</a:t>
                </a:r>
                <a:endParaRPr kumimoji="0" lang="uk-UA" sz="4000" b="1" i="0" u="none" strike="noStrike" kern="0" cap="none" spc="0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30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228" y="6897928"/>
                <a:ext cx="11277601" cy="828000"/>
              </a:xfrm>
              <a:prstGeom prst="rect">
                <a:avLst/>
              </a:prstGeom>
              <a:blipFill>
                <a:blip r:embed="rId2"/>
                <a:stretch>
                  <a:fillRect t="-1418" r="-431" b="-23404"/>
                </a:stretch>
              </a:blipFill>
              <a:ln w="38100">
                <a:solidFill>
                  <a:srgbClr val="3F51B5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Button Color - Down"/>
              <p:cNvSpPr/>
              <p:nvPr/>
            </p:nvSpPr>
            <p:spPr>
              <a:xfrm>
                <a:off x="1439229" y="5889598"/>
                <a:ext cx="11277600" cy="828000"/>
              </a:xfrm>
              <a:prstGeom prst="rect">
                <a:avLst/>
              </a:prstGeom>
              <a:solidFill>
                <a:srgbClr val="3F51B5"/>
              </a:solidFill>
              <a:ln w="38100">
                <a:solidFill>
                  <a:srgbClr val="3F51B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079906"/>
                <a14:m>
                  <m:oMath xmlns:m="http://schemas.openxmlformats.org/officeDocument/2006/math">
                    <m:r>
                      <a:rPr lang="uk-UA" sz="5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MyriadPro-Regular"/>
                      </a:rPr>
                      <m:t>𝒕</m:t>
                    </m:r>
                    <m:r>
                      <a:rPr lang="uk-UA" sz="5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yriadPro-Regular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uk-UA" sz="4000" b="1" kern="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кінцева температура води та тіла </a:t>
                </a:r>
                <a:endParaRPr kumimoji="0" lang="uk-UA" sz="4000" b="1" i="0" u="none" strike="noStrike" kern="0" cap="none" spc="0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34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229" y="5889598"/>
                <a:ext cx="11277600" cy="828000"/>
              </a:xfrm>
              <a:prstGeom prst="rect">
                <a:avLst/>
              </a:prstGeom>
              <a:blipFill>
                <a:blip r:embed="rId3"/>
                <a:stretch>
                  <a:fillRect r="-2856" b="-26761"/>
                </a:stretch>
              </a:blipFill>
              <a:ln w="38100">
                <a:solidFill>
                  <a:srgbClr val="3F51B5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9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596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3309800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Теоретичні відомості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Button Color - Down"/>
              <p:cNvSpPr/>
              <p:nvPr/>
            </p:nvSpPr>
            <p:spPr>
              <a:xfrm>
                <a:off x="2167927" y="1138503"/>
                <a:ext cx="10064354" cy="1151029"/>
              </a:xfrm>
              <a:prstGeom prst="rect">
                <a:avLst/>
              </a:prstGeom>
              <a:solidFill>
                <a:srgbClr val="009688"/>
              </a:solidFill>
              <a:ln w="38100">
                <a:solidFill>
                  <a:srgbClr val="00968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MyriadPro-Regular"/>
                            </a:rPr>
                          </m:ctrlPr>
                        </m:sSubPr>
                        <m:e>
                          <m:r>
                            <a:rPr lang="uk-UA" sz="60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uk-UA" sz="6000" b="1" i="1" smtClean="0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води</m:t>
                          </m:r>
                        </m:sub>
                      </m:sSub>
                      <m:r>
                        <a:rPr lang="uk-UA" sz="6000" b="1" i="1">
                          <a:solidFill>
                            <a:srgbClr val="FFFF00"/>
                          </a:solidFill>
                          <a:effectLst/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6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uk-UA" sz="60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uk-UA" sz="60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води</m:t>
                          </m:r>
                        </m:sub>
                      </m:sSub>
                      <m:sSub>
                        <m:sSubPr>
                          <m:ctrlPr>
                            <a:rPr lang="uk-UA" sz="60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uk-UA" sz="60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uk-UA" sz="60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води</m:t>
                          </m:r>
                        </m:sub>
                      </m:sSub>
                      <m:r>
                        <a:rPr lang="uk-UA" sz="6000" b="1" i="1">
                          <a:solidFill>
                            <a:srgbClr val="FFFF00"/>
                          </a:solidFill>
                          <a:effectLst/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uk-UA" sz="6000" b="1" i="1">
                          <a:solidFill>
                            <a:srgbClr val="FFFF00"/>
                          </a:solidFill>
                          <a:effectLst/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𝒕</m:t>
                      </m:r>
                      <m:r>
                        <a:rPr lang="uk-UA" sz="6000" b="1" i="1">
                          <a:solidFill>
                            <a:srgbClr val="FFFF00"/>
                          </a:solidFill>
                          <a:effectLst/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uk-UA" sz="60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uk-UA" sz="60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uk-UA" sz="60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води</m:t>
                          </m:r>
                        </m:sub>
                      </m:sSub>
                      <m:r>
                        <a:rPr lang="uk-UA" sz="6000" b="1" i="1">
                          <a:solidFill>
                            <a:srgbClr val="FFFF00"/>
                          </a:solidFill>
                          <a:effectLst/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uk-UA" sz="6000" b="1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26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927" y="1138503"/>
                <a:ext cx="10064354" cy="11510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00968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Button Color - Down"/>
              <p:cNvSpPr/>
              <p:nvPr/>
            </p:nvSpPr>
            <p:spPr>
              <a:xfrm>
                <a:off x="1439228" y="2418505"/>
                <a:ext cx="11277601" cy="1287207"/>
              </a:xfrm>
              <a:prstGeom prst="rect">
                <a:avLst/>
              </a:prstGeom>
              <a:solidFill>
                <a:srgbClr val="3F51B5"/>
              </a:solidFill>
              <a:ln w="38100">
                <a:solidFill>
                  <a:srgbClr val="3F51B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079906"/>
                <a14:m>
                  <m:oMath xmlns:m="http://schemas.openxmlformats.org/officeDocument/2006/math">
                    <m:sSub>
                      <m:sSubPr>
                        <m:ctrlPr>
                          <a:rPr lang="uk-UA" sz="5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MyriadPro-Regular"/>
                          </a:rPr>
                        </m:ctrlPr>
                      </m:sSubPr>
                      <m:e>
                        <m:r>
                          <a:rPr lang="uk-UA" sz="5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MyriadPro-Regular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r>
                          <a:rPr lang="uk-UA" sz="5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MyriadPro-Regular"/>
                            <a:cs typeface="Times New Roman" panose="02020603050405020304" pitchFamily="18" charset="0"/>
                          </a:rPr>
                          <m:t>води</m:t>
                        </m:r>
                      </m:sub>
                    </m:sSub>
                    <m:r>
                      <a:rPr lang="uk-UA" sz="5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yriadPro-Regular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uk-UA" sz="4000" b="1" kern="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кількість теплоти, </a:t>
                </a:r>
              </a:p>
              <a:p>
                <a:pPr lvl="0" algn="ctr" defTabSz="1079906"/>
                <a:r>
                  <a:rPr lang="uk-UA" sz="4000" b="1" kern="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одержаної холодною водою</a:t>
                </a:r>
                <a:endParaRPr kumimoji="0" lang="uk-UA" sz="4000" b="1" i="0" u="none" strike="noStrike" kern="0" cap="none" spc="0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27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228" y="2418505"/>
                <a:ext cx="11277601" cy="1287207"/>
              </a:xfrm>
              <a:prstGeom prst="rect">
                <a:avLst/>
              </a:prstGeom>
              <a:blipFill>
                <a:blip r:embed="rId6"/>
                <a:stretch>
                  <a:fillRect t="-6912" b="-29032"/>
                </a:stretch>
              </a:blipFill>
              <a:ln w="38100">
                <a:solidFill>
                  <a:srgbClr val="3F51B5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Button Color - Down"/>
              <p:cNvSpPr/>
              <p:nvPr/>
            </p:nvSpPr>
            <p:spPr>
              <a:xfrm>
                <a:off x="1439228" y="3886042"/>
                <a:ext cx="11277601" cy="828000"/>
              </a:xfrm>
              <a:prstGeom prst="rect">
                <a:avLst/>
              </a:prstGeom>
              <a:solidFill>
                <a:srgbClr val="3F51B5"/>
              </a:solidFill>
              <a:ln w="38100">
                <a:solidFill>
                  <a:srgbClr val="3F51B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079906"/>
                <a14:m>
                  <m:oMath xmlns:m="http://schemas.openxmlformats.org/officeDocument/2006/math">
                    <m:sSub>
                      <m:sSubPr>
                        <m:ctrlPr>
                          <a:rPr lang="uk-UA" sz="5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MyriadPro-Regular"/>
                          </a:rPr>
                        </m:ctrlPr>
                      </m:sSubPr>
                      <m:e>
                        <m:r>
                          <a:rPr lang="uk-UA" sz="54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MyriadPro-Regular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b>
                        <m:r>
                          <a:rPr lang="uk-UA" sz="5400" b="1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MyriadPro-Regular"/>
                            <a:cs typeface="Times New Roman" panose="02020603050405020304" pitchFamily="18" charset="0"/>
                          </a:rPr>
                          <m:t>води</m:t>
                        </m:r>
                      </m:sub>
                    </m:sSub>
                    <m:r>
                      <a:rPr lang="uk-UA" sz="5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yriadPro-Regular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uk-UA" sz="4400" b="1" kern="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4000" b="1" kern="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питома теплоємність води</a:t>
                </a:r>
                <a:endParaRPr kumimoji="0" lang="uk-UA" sz="4000" b="1" i="0" u="none" strike="noStrike" kern="0" cap="none" spc="0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28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228" y="3886042"/>
                <a:ext cx="11277601" cy="828000"/>
              </a:xfrm>
              <a:prstGeom prst="rect">
                <a:avLst/>
              </a:prstGeom>
              <a:blipFill>
                <a:blip r:embed="rId7"/>
                <a:stretch>
                  <a:fillRect t="-1408" b="-22535"/>
                </a:stretch>
              </a:blipFill>
              <a:ln w="38100">
                <a:solidFill>
                  <a:srgbClr val="3F51B5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Button Color - Down"/>
              <p:cNvSpPr/>
              <p:nvPr/>
            </p:nvSpPr>
            <p:spPr>
              <a:xfrm>
                <a:off x="1439228" y="4890272"/>
                <a:ext cx="11277601" cy="828000"/>
              </a:xfrm>
              <a:prstGeom prst="rect">
                <a:avLst/>
              </a:prstGeom>
              <a:solidFill>
                <a:srgbClr val="3F51B5"/>
              </a:solidFill>
              <a:ln w="38100">
                <a:solidFill>
                  <a:srgbClr val="3F51B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079906"/>
                <a14:m>
                  <m:oMath xmlns:m="http://schemas.openxmlformats.org/officeDocument/2006/math">
                    <m:sSub>
                      <m:sSubPr>
                        <m:ctrlPr>
                          <a:rPr lang="uk-UA" sz="5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MyriadPro-Regular"/>
                          </a:rPr>
                        </m:ctrlPr>
                      </m:sSubPr>
                      <m:e>
                        <m:r>
                          <a:rPr lang="uk-UA" sz="5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MyriadPro-Regular"/>
                          </a:rPr>
                          <m:t>𝒎</m:t>
                        </m:r>
                      </m:e>
                      <m:sub>
                        <m:r>
                          <a:rPr lang="uk-UA" sz="5400" b="1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MyriadPro-Regular"/>
                            <a:cs typeface="Times New Roman" panose="02020603050405020304" pitchFamily="18" charset="0"/>
                          </a:rPr>
                          <m:t>води</m:t>
                        </m:r>
                      </m:sub>
                    </m:sSub>
                    <m:r>
                      <a:rPr lang="uk-UA" sz="5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yriadPro-Regular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uk-UA" sz="4400" b="1" kern="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4000" b="1" kern="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маса води</a:t>
                </a:r>
                <a:endParaRPr kumimoji="0" lang="uk-UA" sz="4000" b="1" i="0" u="none" strike="noStrike" kern="0" cap="none" spc="0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29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228" y="4890272"/>
                <a:ext cx="11277601" cy="828000"/>
              </a:xfrm>
              <a:prstGeom prst="rect">
                <a:avLst/>
              </a:prstGeom>
              <a:blipFill>
                <a:blip r:embed="rId8"/>
                <a:stretch>
                  <a:fillRect t="-1408" b="-22535"/>
                </a:stretch>
              </a:blipFill>
              <a:ln w="38100">
                <a:solidFill>
                  <a:srgbClr val="3F51B5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709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9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596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3309800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Теоретичні відомості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Button Color - Down"/>
              <p:cNvSpPr/>
              <p:nvPr/>
            </p:nvSpPr>
            <p:spPr>
              <a:xfrm>
                <a:off x="4453824" y="1405419"/>
                <a:ext cx="5119562" cy="1151029"/>
              </a:xfrm>
              <a:prstGeom prst="rect">
                <a:avLst/>
              </a:prstGeom>
              <a:solidFill>
                <a:srgbClr val="009688"/>
              </a:solidFill>
              <a:ln w="38100">
                <a:solidFill>
                  <a:srgbClr val="00968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MyriadPro-Regular"/>
                            </a:rPr>
                          </m:ctrlPr>
                        </m:sSubPr>
                        <m:e>
                          <m:r>
                            <a:rPr lang="uk-UA" sz="60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uk-UA" sz="6000" b="1" i="1" smtClean="0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тіла</m:t>
                          </m:r>
                        </m:sub>
                      </m:sSub>
                      <m:r>
                        <a:rPr lang="uk-UA" sz="6000" b="1" i="1">
                          <a:solidFill>
                            <a:srgbClr val="FFFF00"/>
                          </a:solidFill>
                          <a:effectLst/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6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MyriadPro-Regular"/>
                            </a:rPr>
                          </m:ctrlPr>
                        </m:sSubPr>
                        <m:e>
                          <m:r>
                            <a:rPr lang="uk-UA" sz="6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uk-UA" sz="6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води</m:t>
                          </m:r>
                        </m:sub>
                      </m:sSub>
                    </m:oMath>
                  </m:oMathPara>
                </a14:m>
                <a:endParaRPr lang="uk-UA" sz="6000" b="1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26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824" y="1405419"/>
                <a:ext cx="5119562" cy="11510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00968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Button Color - Down"/>
              <p:cNvSpPr/>
              <p:nvPr/>
            </p:nvSpPr>
            <p:spPr>
              <a:xfrm>
                <a:off x="-618" y="2915378"/>
                <a:ext cx="14400831" cy="1152000"/>
              </a:xfrm>
              <a:prstGeom prst="rect">
                <a:avLst/>
              </a:prstGeom>
              <a:solidFill>
                <a:srgbClr val="009688"/>
              </a:solidFill>
              <a:ln w="38100">
                <a:solidFill>
                  <a:srgbClr val="00968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5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MyriadPro-Regular"/>
                            </a:rPr>
                          </m:ctrlPr>
                        </m:sSubPr>
                        <m:e>
                          <m:r>
                            <a:rPr lang="uk-UA" sz="5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uk-UA" sz="5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тіла</m:t>
                          </m:r>
                        </m:sub>
                      </m:sSub>
                      <m:sSub>
                        <m:sSubPr>
                          <m:ctrlPr>
                            <a:rPr lang="uk-UA" sz="5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MyriadPro-Regular"/>
                            </a:rPr>
                          </m:ctrlPr>
                        </m:sSubPr>
                        <m:e>
                          <m:r>
                            <a:rPr lang="uk-UA" sz="5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uk-UA" sz="5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тіла</m:t>
                          </m:r>
                        </m:sub>
                      </m:sSub>
                      <m:d>
                        <m:dPr>
                          <m:ctrlPr>
                            <a:rPr lang="uk-UA" sz="5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MyriadPro-Regular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uk-UA" sz="58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MyriadPro-Regular"/>
                                </a:rPr>
                              </m:ctrlPr>
                            </m:sSubPr>
                            <m:e>
                              <m:r>
                                <a:rPr lang="uk-UA" sz="58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uk-UA" sz="58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тіла</m:t>
                              </m:r>
                            </m:sub>
                          </m:sSub>
                          <m:r>
                            <a:rPr lang="uk-UA" sz="5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uk-UA" sz="5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  <m:r>
                        <a:rPr lang="uk-UA" sz="5800" b="1" i="1">
                          <a:solidFill>
                            <a:srgbClr val="FFFF00"/>
                          </a:solidFill>
                          <a:effectLst/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5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uk-UA" sz="58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uk-UA" sz="58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води</m:t>
                          </m:r>
                        </m:sub>
                      </m:sSub>
                      <m:sSub>
                        <m:sSubPr>
                          <m:ctrlPr>
                            <a:rPr lang="uk-UA" sz="58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uk-UA" sz="58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uk-UA" sz="58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води</m:t>
                          </m:r>
                        </m:sub>
                      </m:sSub>
                      <m:r>
                        <a:rPr lang="uk-UA" sz="5800" b="1" i="1">
                          <a:solidFill>
                            <a:srgbClr val="FFFF00"/>
                          </a:solidFill>
                          <a:effectLst/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uk-UA" sz="5800" b="1" i="1">
                          <a:solidFill>
                            <a:srgbClr val="FFFF00"/>
                          </a:solidFill>
                          <a:effectLst/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𝒕</m:t>
                      </m:r>
                      <m:r>
                        <a:rPr lang="uk-UA" sz="5800" b="1" i="1">
                          <a:solidFill>
                            <a:srgbClr val="FFFF00"/>
                          </a:solidFill>
                          <a:effectLst/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uk-UA" sz="58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uk-UA" sz="58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uk-UA" sz="58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води</m:t>
                          </m:r>
                        </m:sub>
                      </m:sSub>
                      <m:r>
                        <a:rPr lang="uk-UA" sz="5800" b="1" i="1">
                          <a:solidFill>
                            <a:srgbClr val="FFFF00"/>
                          </a:solidFill>
                          <a:effectLst/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uk-UA" sz="5800" b="1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16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18" y="2915378"/>
                <a:ext cx="14400831" cy="1152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968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Button Color - Down"/>
              <p:cNvSpPr/>
              <p:nvPr/>
            </p:nvSpPr>
            <p:spPr>
              <a:xfrm>
                <a:off x="2129342" y="4426308"/>
                <a:ext cx="10141527" cy="2522814"/>
              </a:xfrm>
              <a:prstGeom prst="rect">
                <a:avLst/>
              </a:prstGeom>
              <a:solidFill>
                <a:srgbClr val="009688"/>
              </a:solidFill>
              <a:ln w="38100">
                <a:solidFill>
                  <a:srgbClr val="00968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uk-UA" sz="60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uk-UA" sz="60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тіла</m:t>
                          </m:r>
                        </m:sub>
                      </m:sSub>
                      <m:r>
                        <a:rPr lang="uk-UA" sz="6000" b="1" i="1">
                          <a:solidFill>
                            <a:srgbClr val="FFFF00"/>
                          </a:solidFill>
                          <a:effectLst/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60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6000" b="1" i="1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6000" b="1" i="1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uk-UA" sz="6000" b="1" i="1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води</m:t>
                              </m:r>
                            </m:sub>
                          </m:sSub>
                          <m:sSub>
                            <m:sSubPr>
                              <m:ctrlPr>
                                <a:rPr lang="uk-UA" sz="6000" b="1" i="1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6000" b="1" i="1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uk-UA" sz="6000" b="1" i="1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води</m:t>
                              </m:r>
                            </m:sub>
                          </m:sSub>
                          <m:r>
                            <a:rPr lang="uk-UA" sz="60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uk-UA" sz="60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uk-UA" sz="60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uk-UA" sz="6000" b="1" i="1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6000" b="1" i="1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uk-UA" sz="6000" b="1" i="1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води</m:t>
                              </m:r>
                            </m:sub>
                          </m:sSub>
                          <m:r>
                            <a:rPr lang="uk-UA" sz="6000" b="1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) </m:t>
                          </m:r>
                        </m:num>
                        <m:den>
                          <m:sSub>
                            <m:sSubPr>
                              <m:ctrlPr>
                                <a:rPr lang="uk-UA" sz="6000" b="1" i="1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6000" b="1" i="1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uk-UA" sz="6000" b="1" i="1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тіла</m:t>
                              </m:r>
                            </m:sub>
                          </m:sSub>
                          <m:d>
                            <m:dPr>
                              <m:ctrlPr>
                                <a:rPr lang="uk-UA" sz="6000" b="1" i="1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uk-UA" sz="6000" b="1" i="1">
                                      <a:solidFill>
                                        <a:srgbClr val="FF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yriadPro-Regular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sz="6000" b="1" i="1">
                                      <a:solidFill>
                                        <a:srgbClr val="FF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yriadPro-Regular"/>
                                      <a:cs typeface="Times New Roman" panose="020206030504050203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uk-UA" sz="6000" b="1" i="1">
                                      <a:solidFill>
                                        <a:srgbClr val="FFFF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yriadPro-Regular"/>
                                      <a:cs typeface="Times New Roman" panose="02020603050405020304" pitchFamily="18" charset="0"/>
                                    </a:rPr>
                                    <m:t>тіла</m:t>
                                  </m:r>
                                </m:sub>
                              </m:sSub>
                              <m:r>
                                <a:rPr lang="uk-UA" sz="6000" b="1" i="1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uk-UA" sz="6000" b="1" i="1">
                                  <a:solidFill>
                                    <a:srgbClr val="FFFF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uk-UA" sz="6000" b="1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342" y="4426308"/>
                <a:ext cx="10141527" cy="25228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00968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218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9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596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3309800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Підготовка до експерименту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6" name="Button Color - Down"/>
          <p:cNvSpPr/>
          <p:nvPr/>
        </p:nvSpPr>
        <p:spPr>
          <a:xfrm>
            <a:off x="423129" y="1259916"/>
            <a:ext cx="13564112" cy="790556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79906"/>
            <a:r>
              <a:rPr lang="uk-UA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Перед тим як розпочати вимірювання:</a:t>
            </a:r>
            <a:endParaRPr kumimoji="0" lang="uk-UA" sz="4400" b="1" i="0" u="none" strike="noStrike" kern="0" cap="none" spc="0" normalizeH="0" baseline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Button Color - Down"/>
          <p:cNvSpPr/>
          <p:nvPr/>
        </p:nvSpPr>
        <p:spPr>
          <a:xfrm>
            <a:off x="423129" y="2249036"/>
            <a:ext cx="13564112" cy="1322687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4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а) уважно </a:t>
            </a:r>
            <a:r>
              <a:rPr lang="uk-UA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прочитайте теоретичні відомості</a:t>
            </a:r>
            <a:r>
              <a:rPr lang="uk-UA" sz="4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подані вище;</a:t>
            </a:r>
            <a:endParaRPr lang="uk-UA" sz="2511" dirty="0">
              <a:solidFill>
                <a:prstClr val="white"/>
              </a:solidFill>
              <a:latin typeface="Roboto"/>
            </a:endParaRPr>
          </a:p>
        </p:txBody>
      </p:sp>
      <p:sp>
        <p:nvSpPr>
          <p:cNvPr id="19" name="Button Color - Down"/>
          <p:cNvSpPr/>
          <p:nvPr/>
        </p:nvSpPr>
        <p:spPr>
          <a:xfrm>
            <a:off x="423129" y="3770287"/>
            <a:ext cx="13564112" cy="1322687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4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б) згадайте, що характеризує </a:t>
            </a:r>
            <a:r>
              <a:rPr lang="uk-UA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питома теплоємність речовини.</a:t>
            </a:r>
            <a:endParaRPr lang="uk-UA" sz="2511" dirty="0">
              <a:solidFill>
                <a:srgbClr val="FFFF00"/>
              </a:solidFill>
              <a:latin typeface="Roboto"/>
            </a:endParaRPr>
          </a:p>
        </p:txBody>
      </p:sp>
      <p:sp>
        <p:nvSpPr>
          <p:cNvPr id="20" name="Button Color - Down"/>
          <p:cNvSpPr/>
          <p:nvPr/>
        </p:nvSpPr>
        <p:spPr>
          <a:xfrm>
            <a:off x="423129" y="5291537"/>
            <a:ext cx="13564112" cy="1386353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79906"/>
            <a:r>
              <a:rPr lang="uk-UA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Визначте ціну поділки шкал вимірювальних приладів:</a:t>
            </a:r>
            <a:endParaRPr kumimoji="0" lang="uk-UA" sz="4400" b="1" i="0" u="none" strike="noStrike" kern="0" cap="none" spc="0" normalizeH="0" baseline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Button Color - Down"/>
          <p:cNvSpPr/>
          <p:nvPr/>
        </p:nvSpPr>
        <p:spPr>
          <a:xfrm>
            <a:off x="836101" y="6876453"/>
            <a:ext cx="6048000" cy="1151029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60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lang="uk-UA" sz="32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терм</a:t>
            </a:r>
            <a:r>
              <a:rPr lang="uk-UA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_____;</a:t>
            </a:r>
            <a:endParaRPr lang="uk-UA" sz="2511" dirty="0">
              <a:solidFill>
                <a:srgbClr val="FFFF00"/>
              </a:solidFill>
              <a:latin typeface="Roboto"/>
            </a:endParaRPr>
          </a:p>
        </p:txBody>
      </p:sp>
      <p:sp>
        <p:nvSpPr>
          <p:cNvPr id="24" name="Button Color - Down"/>
          <p:cNvSpPr/>
          <p:nvPr/>
        </p:nvSpPr>
        <p:spPr>
          <a:xfrm>
            <a:off x="7519189" y="6876453"/>
            <a:ext cx="6048000" cy="1151029"/>
          </a:xfrm>
          <a:prstGeom prst="rect">
            <a:avLst/>
          </a:prstGeom>
          <a:solidFill>
            <a:srgbClr val="009688"/>
          </a:solidFill>
          <a:ln w="38100">
            <a:solidFill>
              <a:srgbClr val="0096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60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lang="uk-UA" sz="32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вим</a:t>
            </a:r>
            <a:r>
              <a:rPr lang="uk-UA" sz="3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uk-UA" sz="32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цил</a:t>
            </a:r>
            <a:r>
              <a:rPr lang="uk-UA" sz="3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uk-UA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_____;</a:t>
            </a:r>
            <a:endParaRPr lang="uk-UA" sz="2511" dirty="0">
              <a:solidFill>
                <a:srgbClr val="FFFF00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26376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2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увати 29"/>
          <p:cNvGrpSpPr/>
          <p:nvPr/>
        </p:nvGrpSpPr>
        <p:grpSpPr>
          <a:xfrm>
            <a:off x="10550265" y="2484605"/>
            <a:ext cx="3556104" cy="4881534"/>
            <a:chOff x="9275879" y="2105313"/>
            <a:chExt cx="3556104" cy="4881534"/>
          </a:xfrm>
        </p:grpSpPr>
        <p:sp>
          <p:nvSpPr>
            <p:cNvPr id="34" name="Прямокутник 33"/>
            <p:cNvSpPr/>
            <p:nvPr/>
          </p:nvSpPr>
          <p:spPr>
            <a:xfrm>
              <a:off x="9275879" y="2105313"/>
              <a:ext cx="3556104" cy="488153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5" name="Прямокутник 34"/>
            <p:cNvSpPr/>
            <p:nvPr/>
          </p:nvSpPr>
          <p:spPr>
            <a:xfrm>
              <a:off x="9302947" y="3409911"/>
              <a:ext cx="3503589" cy="3532825"/>
            </a:xfrm>
            <a:prstGeom prst="rect">
              <a:avLst/>
            </a:prstGeom>
            <a:solidFill>
              <a:srgbClr val="F44336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grpSp>
        <p:nvGrpSpPr>
          <p:cNvPr id="3" name="Групувати 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9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596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3309800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Підготовка до експерименту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6" name="Button Color - Down"/>
          <p:cNvSpPr/>
          <p:nvPr/>
        </p:nvSpPr>
        <p:spPr>
          <a:xfrm>
            <a:off x="722109" y="1842356"/>
            <a:ext cx="5340362" cy="4669829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79906"/>
            <a:r>
              <a:rPr lang="uk-UA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Згадайте, яких </a:t>
            </a:r>
            <a:r>
              <a:rPr lang="uk-UA" sz="44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правил безпеки </a:t>
            </a:r>
            <a:r>
              <a:rPr lang="uk-UA" sz="4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необхідно дотримуватися під час роботи</a:t>
            </a:r>
            <a:endParaRPr kumimoji="0" lang="uk-UA" sz="4400" b="1" i="0" u="none" strike="noStrike" kern="0" cap="none" spc="0" normalizeH="0" baseline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3" name="Групувати 22"/>
          <p:cNvGrpSpPr/>
          <p:nvPr/>
        </p:nvGrpSpPr>
        <p:grpSpPr>
          <a:xfrm>
            <a:off x="6477735" y="1678262"/>
            <a:ext cx="3556104" cy="4998016"/>
            <a:chOff x="971491" y="1944720"/>
            <a:chExt cx="3556104" cy="4998016"/>
          </a:xfrm>
        </p:grpSpPr>
        <p:sp>
          <p:nvSpPr>
            <p:cNvPr id="25" name="Прямокутник 24"/>
            <p:cNvSpPr/>
            <p:nvPr/>
          </p:nvSpPr>
          <p:spPr>
            <a:xfrm>
              <a:off x="971491" y="1944720"/>
              <a:ext cx="3556104" cy="488153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6" name="Picture 2" descr="http://www.clker.com/cliparts/S/l/f/X/3/8/blank-fundraising-thermometer-hi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99" t="10864" r="-2338" b="14398"/>
            <a:stretch/>
          </p:blipFill>
          <p:spPr bwMode="auto">
            <a:xfrm>
              <a:off x="1023239" y="2298164"/>
              <a:ext cx="494465" cy="4644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Групувати 26"/>
          <p:cNvGrpSpPr/>
          <p:nvPr/>
        </p:nvGrpSpPr>
        <p:grpSpPr>
          <a:xfrm>
            <a:off x="12254855" y="964903"/>
            <a:ext cx="1648980" cy="6215748"/>
            <a:chOff x="1793874" y="1331908"/>
            <a:chExt cx="1673226" cy="6307142"/>
          </a:xfrm>
        </p:grpSpPr>
        <p:pic>
          <p:nvPicPr>
            <p:cNvPr id="28" name="Picture 2" descr="http://www.clker.com/cliparts/S/l/f/X/3/8/blank-fundraising-thermometer-hi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74" y="1424545"/>
              <a:ext cx="1354719" cy="6214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2457450" y="1331908"/>
              <a:ext cx="1009650" cy="718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℃</a:t>
              </a:r>
              <a:endParaRPr lang="uk-UA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9218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4336"/>
      </a:accent1>
      <a:accent2>
        <a:srgbClr val="FF4081"/>
      </a:accent2>
      <a:accent3>
        <a:srgbClr val="3F51B5"/>
      </a:accent3>
      <a:accent4>
        <a:srgbClr val="2196F3"/>
      </a:accent4>
      <a:accent5>
        <a:srgbClr val="4CAF50"/>
      </a:accent5>
      <a:accent6>
        <a:srgbClr val="FFC10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5022</TotalTime>
  <Words>462</Words>
  <Application>Microsoft Office PowerPoint</Application>
  <PresentationFormat>Довільний</PresentationFormat>
  <Paragraphs>124</Paragraphs>
  <Slides>22</Slides>
  <Notes>0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Roboto</vt:lpstr>
      <vt:lpstr>Times New Roman</vt:lpstr>
      <vt:lpstr>Verdana</vt:lpstr>
      <vt:lpstr>Office Theme</vt:lpstr>
      <vt:lpstr>1_Office Theme</vt:lpstr>
      <vt:lpstr>Лабораторна  робота № 2 </vt:lpstr>
      <vt:lpstr>Виконання лабораторної роботи №2</vt:lpstr>
      <vt:lpstr>Обладнання</vt:lpstr>
      <vt:lpstr>Теоретичні відомості</vt:lpstr>
      <vt:lpstr>Теоретичні відомості</vt:lpstr>
      <vt:lpstr>Теоретичні відомості</vt:lpstr>
      <vt:lpstr>Теоретичні відомості</vt:lpstr>
      <vt:lpstr>Підготовка до експерименту</vt:lpstr>
      <vt:lpstr>Підготовка до експерименту</vt:lpstr>
      <vt:lpstr>Експеримент</vt:lpstr>
      <vt:lpstr>Експеримент</vt:lpstr>
      <vt:lpstr>Експеримент</vt:lpstr>
      <vt:lpstr>Експеримент</vt:lpstr>
      <vt:lpstr>Експеримент</vt:lpstr>
      <vt:lpstr>Експеримент</vt:lpstr>
      <vt:lpstr>Експеримент</vt:lpstr>
      <vt:lpstr>Опрацювання результатів експерименту</vt:lpstr>
      <vt:lpstr>Опрацювання результатів експерименту</vt:lpstr>
      <vt:lpstr>Аналіз експерименту та його результатів</vt:lpstr>
      <vt:lpstr>Творче завдання</vt:lpstr>
      <vt:lpstr>Завдання «із зірочкою»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Мартин Коноплянка</dc:creator>
  <cp:lastModifiedBy>Nazar Shchur</cp:lastModifiedBy>
  <cp:revision>496</cp:revision>
  <dcterms:created xsi:type="dcterms:W3CDTF">2015-01-15T13:10:55Z</dcterms:created>
  <dcterms:modified xsi:type="dcterms:W3CDTF">2023-07-08T13:42:21Z</dcterms:modified>
</cp:coreProperties>
</file>