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9900"/>
    <a:srgbClr val="00FF99"/>
    <a:srgbClr val="CCFF66"/>
    <a:srgbClr val="CCFF33"/>
    <a:srgbClr val="99FF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AA089-FF15-4103-A7C8-1FFB1B893AC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E7B35-2469-4C1A-99CE-E6FD367E1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91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E7B35-2469-4C1A-99CE-E6FD367E16C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55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C425-FA9A-47FE-A62F-AD99154621D1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1281-70E0-423D-922C-36CCBD7FD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35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C425-FA9A-47FE-A62F-AD99154621D1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1281-70E0-423D-922C-36CCBD7FD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406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C425-FA9A-47FE-A62F-AD99154621D1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1281-70E0-423D-922C-36CCBD7FD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9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C425-FA9A-47FE-A62F-AD99154621D1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1281-70E0-423D-922C-36CCBD7FD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00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C425-FA9A-47FE-A62F-AD99154621D1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1281-70E0-423D-922C-36CCBD7FD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C425-FA9A-47FE-A62F-AD99154621D1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1281-70E0-423D-922C-36CCBD7FD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5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C425-FA9A-47FE-A62F-AD99154621D1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1281-70E0-423D-922C-36CCBD7FD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82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C425-FA9A-47FE-A62F-AD99154621D1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1281-70E0-423D-922C-36CCBD7FD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36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C425-FA9A-47FE-A62F-AD99154621D1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1281-70E0-423D-922C-36CCBD7FD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00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C425-FA9A-47FE-A62F-AD99154621D1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1281-70E0-423D-922C-36CCBD7FD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46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C425-FA9A-47FE-A62F-AD99154621D1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1281-70E0-423D-922C-36CCBD7FD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02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009900"/>
            </a:gs>
            <a:gs pos="84000">
              <a:srgbClr val="33CC3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9C425-FA9A-47FE-A62F-AD99154621D1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81281-70E0-423D-922C-36CCBD7FD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06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9228" y="3214688"/>
            <a:ext cx="6320186" cy="276276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День і </a:t>
            </a:r>
            <a:r>
              <a:rPr lang="ru-RU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ніч</a:t>
            </a:r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я стукаю, </a:t>
            </a:r>
          </a:p>
          <a:p>
            <a:pPr algn="ctr"/>
            <a:r>
              <a:rPr lang="ru-RU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всі</a:t>
            </a:r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дерева </a:t>
            </a:r>
            <a:r>
              <a:rPr lang="ru-RU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слухаю</a:t>
            </a:r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2" b="100000" l="0" r="100000">
                        <a14:foregroundMark x1="45761" y1="37891" x2="65543" y2="46289"/>
                        <a14:foregroundMark x1="55652" y1="86719" x2="58152" y2="66992"/>
                        <a14:foregroundMark x1="54022" y1="94727" x2="55435" y2="8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91" r="20709"/>
          <a:stretch/>
        </p:blipFill>
        <p:spPr>
          <a:xfrm>
            <a:off x="280640" y="307807"/>
            <a:ext cx="2117557" cy="22706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26666"/>
          <a:stretch/>
        </p:blipFill>
        <p:spPr>
          <a:xfrm>
            <a:off x="7200902" y="770022"/>
            <a:ext cx="4139422" cy="547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6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362" y="214224"/>
            <a:ext cx="118252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Дятли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відлітають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теплі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зимівлю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Максимум,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перелетіти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всю зиму буде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їжа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Навесні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самці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влаштовують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дуелі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барабанах.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Знайшовши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сухий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стовбур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дуелянт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вибирає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максимально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висушене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сонці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видає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найгучніший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дзвінкий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звук, коли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музикант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стукати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дзьобом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стукіт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і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чуємо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весняному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лісі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2"/>
          <a:stretch/>
        </p:blipFill>
        <p:spPr>
          <a:xfrm>
            <a:off x="233362" y="3970222"/>
            <a:ext cx="3626398" cy="25749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056" y="3970222"/>
            <a:ext cx="3910594" cy="25984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3" r="17894"/>
          <a:stretch/>
        </p:blipFill>
        <p:spPr>
          <a:xfrm>
            <a:off x="4463451" y="3970222"/>
            <a:ext cx="3080914" cy="257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5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9456" y="2163429"/>
            <a:ext cx="5229226" cy="35147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Все</a:t>
            </a:r>
            <a:endParaRPr lang="en-US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 дятла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8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29237" y="1121317"/>
            <a:ext cx="64007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Дятел – птах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сімейства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дятлових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налічує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Найпоширеніші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великий і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малий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строкатий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дятел.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Північна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Африка і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Європа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79901"/>
            <a:ext cx="4805362" cy="640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9391" y="420205"/>
            <a:ext cx="6224588" cy="851803"/>
          </a:xfrm>
          <a:prstGeom prst="rect">
            <a:avLst/>
          </a:prstGeom>
        </p:spPr>
        <p:txBody>
          <a:bodyPr>
            <a:prstTxWarp prst="textWave2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Чим </a:t>
            </a:r>
            <a:r>
              <a:rPr lang="ru-RU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харчується</a:t>
            </a: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дятел?</a:t>
            </a: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074" y="1477387"/>
            <a:ext cx="74330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Дятел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харчується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основному личинками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короїдів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комахами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дістає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з-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кори.</a:t>
            </a:r>
          </a:p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Дятел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корисний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птах,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позбавляє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дерева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комах-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короїдів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день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з’їдає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750-900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короїдів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Щороку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нове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дупло, а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старе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пташкам.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Взимку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дятел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харчується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насінням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хвойних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дерев.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8"/>
          <a:stretch/>
        </p:blipFill>
        <p:spPr>
          <a:xfrm>
            <a:off x="8855242" y="420205"/>
            <a:ext cx="2511928" cy="27230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042" y="3457675"/>
            <a:ext cx="3980391" cy="30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48100" y="334060"/>
            <a:ext cx="4267201" cy="794653"/>
          </a:xfrm>
          <a:prstGeom prst="rect">
            <a:avLst/>
          </a:prstGeom>
        </p:spPr>
        <p:txBody>
          <a:bodyPr>
            <a:prstTxWarp prst="textWave2">
              <a:avLst/>
            </a:prstTxWarp>
            <a:spAutoFit/>
          </a:bodyPr>
          <a:lstStyle/>
          <a:p>
            <a:pPr algn="ctr"/>
            <a:r>
              <a:rPr lang="ru-RU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дятла</a:t>
            </a: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787" y="1705988"/>
            <a:ext cx="698182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Дятел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строкате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забарвлення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добре лазить по деревах, в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короткі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ноги з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чіпкими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кігтями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Жорсткий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хвіст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надійно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впертися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стовбур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утворити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міцну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опору.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Дзьоб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дятла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міцний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гострий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3" t="5208" r="5792" b="5417"/>
          <a:stretch/>
        </p:blipFill>
        <p:spPr>
          <a:xfrm>
            <a:off x="7543601" y="1128713"/>
            <a:ext cx="4400748" cy="540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1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171450"/>
            <a:ext cx="5238706" cy="43862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643" y="2686050"/>
            <a:ext cx="6258045" cy="386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087" y="604362"/>
            <a:ext cx="1141095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Будова черепа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птаха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захистити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мозок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різких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частих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ударів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міцної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кістки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ціла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пом’якшення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представлена ​​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додатковими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рідинами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пазухами.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7" y="2992834"/>
            <a:ext cx="6548438" cy="34270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15251" y="3429069"/>
            <a:ext cx="33861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Язик дятла може досягати до 10 сантиметрів та обвивається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черепа.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6" r="31078" b="6675"/>
          <a:stretch/>
        </p:blipFill>
        <p:spPr>
          <a:xfrm>
            <a:off x="9997957" y="3436013"/>
            <a:ext cx="2092704" cy="33414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71118" y="2796966"/>
            <a:ext cx="2245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Американський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королівський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дятел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1" t="8750" b="13125"/>
          <a:stretch/>
        </p:blipFill>
        <p:spPr>
          <a:xfrm>
            <a:off x="8244940" y="306875"/>
            <a:ext cx="3771677" cy="24574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13383" y="274234"/>
            <a:ext cx="2360967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Гіла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каролінська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6" b="11734"/>
          <a:stretch/>
        </p:blipFill>
        <p:spPr>
          <a:xfrm>
            <a:off x="7265598" y="3891436"/>
            <a:ext cx="2597150" cy="28860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82174" y="3397130"/>
            <a:ext cx="1045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Жовна</a:t>
            </a:r>
            <a:endParaRPr lang="ru-RU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29375" r="15417"/>
          <a:stretch/>
        </p:blipFill>
        <p:spPr>
          <a:xfrm>
            <a:off x="3174591" y="4141986"/>
            <a:ext cx="3401254" cy="25737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98254" y="3680321"/>
            <a:ext cx="1887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чорна</a:t>
            </a:r>
            <a:endParaRPr lang="ru-RU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7" r="24317"/>
          <a:stretch/>
        </p:blipFill>
        <p:spPr>
          <a:xfrm>
            <a:off x="211840" y="3219973"/>
            <a:ext cx="2617694" cy="351818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5215" y="2862449"/>
            <a:ext cx="26643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Дятел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дятел великий </a:t>
            </a:r>
          </a:p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строкатий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0" r="20430"/>
          <a:stretch/>
        </p:blipFill>
        <p:spPr>
          <a:xfrm>
            <a:off x="5458775" y="967151"/>
            <a:ext cx="2543176" cy="241409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367020" y="535056"/>
            <a:ext cx="2417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Пухнастий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дятел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0742" y="469191"/>
            <a:ext cx="4934097" cy="22826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uk-UA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Деякі види </a:t>
            </a:r>
          </a:p>
          <a:p>
            <a:pPr algn="ctr"/>
            <a:r>
              <a:rPr lang="uk-UA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дятлів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1730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6126" y="334060"/>
            <a:ext cx="4829176" cy="1008965"/>
          </a:xfrm>
          <a:prstGeom prst="rect">
            <a:avLst/>
          </a:prstGeom>
        </p:spPr>
        <p:txBody>
          <a:bodyPr>
            <a:prstTxWarp prst="textWave2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живуть</a:t>
            </a: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дятли</a:t>
            </a: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4519136"/>
            <a:ext cx="116300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Гніздо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самець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самка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видовбуючи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стовбурі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осики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вільхи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Вночі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дятли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відпочивають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вертикальному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положенні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причепившись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кігтями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стовбура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дерева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стінок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дупла.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588055"/>
            <a:ext cx="4029075" cy="2686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88" y="209099"/>
            <a:ext cx="2643187" cy="41875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967" y="1588055"/>
            <a:ext cx="3419478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41</Words>
  <Application>Microsoft Office PowerPoint</Application>
  <PresentationFormat>Широкоэкранный</PresentationFormat>
  <Paragraphs>30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2021-04-06T19:40:23Z</dcterms:created>
  <dcterms:modified xsi:type="dcterms:W3CDTF">2021-04-06T20:29:42Z</dcterms:modified>
</cp:coreProperties>
</file>