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9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EC28B-64EE-40E3-8E4E-58780543A2D7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AB42-459E-45D1-8137-CEB950C0D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205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EC28B-64EE-40E3-8E4E-58780543A2D7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AB42-459E-45D1-8137-CEB950C0D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6746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EC28B-64EE-40E3-8E4E-58780543A2D7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AB42-459E-45D1-8137-CEB950C0D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4552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EC28B-64EE-40E3-8E4E-58780543A2D7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AB42-459E-45D1-8137-CEB950C0D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061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EC28B-64EE-40E3-8E4E-58780543A2D7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AB42-459E-45D1-8137-CEB950C0D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3587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EC28B-64EE-40E3-8E4E-58780543A2D7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AB42-459E-45D1-8137-CEB950C0D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754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EC28B-64EE-40E3-8E4E-58780543A2D7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AB42-459E-45D1-8137-CEB950C0D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4220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EC28B-64EE-40E3-8E4E-58780543A2D7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AB42-459E-45D1-8137-CEB950C0D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7389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EC28B-64EE-40E3-8E4E-58780543A2D7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AB42-459E-45D1-8137-CEB950C0D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8164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EC28B-64EE-40E3-8E4E-58780543A2D7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AB42-459E-45D1-8137-CEB950C0D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3424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EC28B-64EE-40E3-8E4E-58780543A2D7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AB42-459E-45D1-8137-CEB950C0D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7733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EC28B-64EE-40E3-8E4E-58780543A2D7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BAB42-459E-45D1-8137-CEB950C0D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797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0765477"/>
              </p:ext>
            </p:extLst>
          </p:nvPr>
        </p:nvGraphicFramePr>
        <p:xfrm>
          <a:off x="179512" y="44623"/>
          <a:ext cx="8856985" cy="66967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5036"/>
                <a:gridCol w="1569534"/>
                <a:gridCol w="788008"/>
                <a:gridCol w="5874407"/>
              </a:tblGrid>
              <a:tr h="5007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Правитель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Исторические факты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326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Хан Тауке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А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Организовал все силы страны для обороны от внешнего врага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965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FF0000"/>
                          </a:solidFill>
                          <a:effectLst/>
                        </a:rPr>
                        <a:t>D</a:t>
                      </a:r>
                      <a:endParaRPr lang="ru-RU" sz="11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Порядок в ханстве и успешную внешнюю политику, обеспечивал не только за счет военной силы, а главным образом гибкой политики и ораторского мастерства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07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FF0000"/>
                          </a:solidFill>
                          <a:effectLst/>
                        </a:rPr>
                        <a:t>G</a:t>
                      </a:r>
                      <a:endParaRPr lang="ru-RU" sz="11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Его время называли «золотой век» государства 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07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FF"/>
                          </a:solidFill>
                          <a:effectLst/>
                        </a:rPr>
                        <a:t>Хан </a:t>
                      </a:r>
                      <a:r>
                        <a:rPr lang="ru-RU" sz="1400" dirty="0" err="1">
                          <a:solidFill>
                            <a:srgbClr val="0000FF"/>
                          </a:solidFill>
                          <a:effectLst/>
                        </a:rPr>
                        <a:t>Каип</a:t>
                      </a:r>
                      <a:r>
                        <a:rPr lang="ru-RU" sz="1400" dirty="0">
                          <a:solidFill>
                            <a:srgbClr val="0000FF"/>
                          </a:solidFill>
                          <a:effectLst/>
                        </a:rPr>
                        <a:t> </a:t>
                      </a:r>
                      <a:endParaRPr lang="ru-RU" sz="11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FF"/>
                          </a:solidFill>
                          <a:effectLst/>
                        </a:rPr>
                        <a:t>В</a:t>
                      </a:r>
                      <a:endParaRPr lang="ru-RU" sz="11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FF"/>
                          </a:solidFill>
                          <a:effectLst/>
                        </a:rPr>
                        <a:t>Усилился региональный сепаратизм султанов </a:t>
                      </a:r>
                      <a:endParaRPr lang="ru-RU" sz="11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326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FF"/>
                          </a:solidFill>
                          <a:effectLst/>
                        </a:rPr>
                        <a:t>С</a:t>
                      </a:r>
                      <a:endParaRPr lang="ru-RU" sz="110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FF"/>
                          </a:solidFill>
                          <a:effectLst/>
                        </a:rPr>
                        <a:t>В условиях внутреннего разлада Казахское ханство стало объектом особого интереса Китая и России </a:t>
                      </a:r>
                      <a:endParaRPr lang="ru-RU" sz="11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326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FF"/>
                          </a:solidFill>
                          <a:effectLst/>
                        </a:rPr>
                        <a:t>Е</a:t>
                      </a:r>
                      <a:endParaRPr lang="ru-RU" sz="110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FF"/>
                          </a:solidFill>
                          <a:effectLst/>
                        </a:rPr>
                        <a:t>Слабые и неэффективные действия хана против джунгарской угрозы</a:t>
                      </a:r>
                      <a:endParaRPr lang="ru-RU" sz="11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97692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81</Words>
  <Application>Microsoft Office PowerPoint</Application>
  <PresentationFormat>Экран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Менеджер</dc:creator>
  <cp:lastModifiedBy>Менеджер</cp:lastModifiedBy>
  <cp:revision>1</cp:revision>
  <dcterms:created xsi:type="dcterms:W3CDTF">2023-10-23T05:08:20Z</dcterms:created>
  <dcterms:modified xsi:type="dcterms:W3CDTF">2023-10-23T05:09:31Z</dcterms:modified>
</cp:coreProperties>
</file>