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57" r:id="rId4"/>
  </p:sldIdLst>
  <p:sldSz cx="6858000" cy="9144000" type="screen4x3"/>
  <p:notesSz cx="6808788" cy="98329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70" y="-7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DFEB5-4C0B-484E-96E1-50BF4E177CDF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22475" y="738188"/>
            <a:ext cx="2763838" cy="3686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670425"/>
            <a:ext cx="5446712" cy="442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39263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339263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8C7D2-70B8-45F9-A9BF-7DA4030D6F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11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23DB-1E89-4D08-AB14-140EBEA97DB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gif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3.jpeg"/><Relationship Id="rId9" Type="http://schemas.openxmlformats.org/officeDocument/2006/relationships/image" Target="../media/image9.jpeg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6858012" cy="91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48"/>
                <a:gridCol w="229210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</a:tblGrid>
              <a:tr h="38100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pic>
        <p:nvPicPr>
          <p:cNvPr id="1026" name="Picture 2" descr="C:\Users\formoza\Desktop\рисунки\школа\Рисунок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168" y="467544"/>
            <a:ext cx="1224136" cy="1454562"/>
          </a:xfrm>
          <a:prstGeom prst="rect">
            <a:avLst/>
          </a:prstGeom>
          <a:noFill/>
        </p:spPr>
      </p:pic>
      <p:pic>
        <p:nvPicPr>
          <p:cNvPr id="1027" name="Picture 3" descr="C:\Users\formoza\Desktop\рисунки\школа\принадлежности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224" y="6372200"/>
            <a:ext cx="697403" cy="1005480"/>
          </a:xfrm>
          <a:prstGeom prst="rect">
            <a:avLst/>
          </a:prstGeom>
          <a:noFill/>
        </p:spPr>
      </p:pic>
      <p:pic>
        <p:nvPicPr>
          <p:cNvPr id="1029" name="Picture 5" descr="C:\Users\formoza\Desktop\рисунки\школа\ученики\emocii2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3528"/>
            <a:ext cx="1844824" cy="1185607"/>
          </a:xfrm>
          <a:prstGeom prst="rect">
            <a:avLst/>
          </a:prstGeom>
          <a:noFill/>
        </p:spPr>
      </p:pic>
      <p:pic>
        <p:nvPicPr>
          <p:cNvPr id="1030" name="Picture 6" descr="C:\Users\formoza\Desktop\рисунки\школа\ученики\Рисунок2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648" y="3419872"/>
            <a:ext cx="1268760" cy="1308419"/>
          </a:xfrm>
          <a:prstGeom prst="rect">
            <a:avLst/>
          </a:prstGeom>
          <a:noFill/>
        </p:spPr>
      </p:pic>
      <p:pic>
        <p:nvPicPr>
          <p:cNvPr id="1031" name="Picture 7" descr="C:\Users\formoza\Desktop\рисунки\школа\ученики\5650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508103"/>
            <a:ext cx="1124744" cy="1999545"/>
          </a:xfrm>
          <a:prstGeom prst="rect">
            <a:avLst/>
          </a:prstGeom>
          <a:noFill/>
        </p:spPr>
      </p:pic>
      <p:pic>
        <p:nvPicPr>
          <p:cNvPr id="1032" name="Picture 8" descr="C:\Users\formoza\Desktop\рисунки\школа\ученики\69490747_0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08920" y="4644008"/>
            <a:ext cx="720080" cy="1048099"/>
          </a:xfrm>
          <a:prstGeom prst="rect">
            <a:avLst/>
          </a:prstGeom>
          <a:noFill/>
        </p:spPr>
      </p:pic>
      <p:pic>
        <p:nvPicPr>
          <p:cNvPr id="1034" name="Picture 10" descr="C:\Users\formoza\Desktop\рисунки\школа\учителя\56 (2)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7956376"/>
            <a:ext cx="1944216" cy="1187624"/>
          </a:xfrm>
          <a:prstGeom prst="rect">
            <a:avLst/>
          </a:prstGeom>
          <a:noFill/>
        </p:spPr>
      </p:pic>
      <p:pic>
        <p:nvPicPr>
          <p:cNvPr id="1035" name="Picture 11" descr="C:\Users\formoza\Desktop\рисунки\продукты\овощи\58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4944" y="1547665"/>
            <a:ext cx="936104" cy="1150752"/>
          </a:xfrm>
          <a:prstGeom prst="rect">
            <a:avLst/>
          </a:prstGeom>
          <a:noFill/>
        </p:spPr>
      </p:pic>
      <p:pic>
        <p:nvPicPr>
          <p:cNvPr id="1037" name="Picture 13" descr="C:\Users\formoza\Desktop\рисунки\продукты\фрукты\18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4784" y="5292080"/>
            <a:ext cx="951366" cy="792088"/>
          </a:xfrm>
          <a:prstGeom prst="rect">
            <a:avLst/>
          </a:prstGeom>
          <a:noFill/>
        </p:spPr>
      </p:pic>
      <p:pic>
        <p:nvPicPr>
          <p:cNvPr id="1040" name="Picture 16" descr="http://bulgaria-today.ru/wp-content/uploads/2012/02/%D0%96%D0%B5%D0%BD%D1%89%D0%B8%D0%BD%D1%8B-%D0%B2-%D0%BD%D0%B0%D1%83%D0%BA%D0%B5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5024" y="2699792"/>
            <a:ext cx="771926" cy="1152128"/>
          </a:xfrm>
          <a:prstGeom prst="rect">
            <a:avLst/>
          </a:prstGeom>
          <a:noFill/>
        </p:spPr>
      </p:pic>
      <p:pic>
        <p:nvPicPr>
          <p:cNvPr id="1042" name="Picture 18" descr="http://www.usavm.ac.ru/www/science/scienceday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1547664"/>
            <a:ext cx="1189046" cy="1584176"/>
          </a:xfrm>
          <a:prstGeom prst="rect">
            <a:avLst/>
          </a:prstGeom>
          <a:noFill/>
        </p:spPr>
      </p:pic>
      <p:pic>
        <p:nvPicPr>
          <p:cNvPr id="1044" name="Picture 20" descr="http://www.perunica.ru/uploads/posts/2012-02/1329950678_science-editor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91" t="1914" r="1820" b="2391"/>
          <a:stretch>
            <a:fillRect/>
          </a:stretch>
        </p:blipFill>
        <p:spPr bwMode="auto">
          <a:xfrm>
            <a:off x="5301208" y="3419872"/>
            <a:ext cx="1152128" cy="1225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6" name="Picture 22" descr="http://4.bp.blogspot.com/-lvg8vLkeRZ0/Trfx9dlpC7I/AAAAAAAASqw/0BUN2AFlwwg/s1600/science_scientificmethod.gif"/>
          <p:cNvPicPr>
            <a:picLocks noChangeAspect="1" noChangeArrowheads="1"/>
          </p:cNvPicPr>
          <p:nvPr/>
        </p:nvPicPr>
        <p:blipFill>
          <a:blip r:embed="rId14" cstate="print"/>
          <a:srcRect b="6796"/>
          <a:stretch>
            <a:fillRect/>
          </a:stretch>
        </p:blipFill>
        <p:spPr bwMode="auto">
          <a:xfrm>
            <a:off x="4581128" y="7956376"/>
            <a:ext cx="192880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6858012" cy="923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48"/>
                <a:gridCol w="229210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58612"/>
                <a:gridCol w="231246"/>
                <a:gridCol w="244929"/>
                <a:gridCol w="244929"/>
                <a:gridCol w="244929"/>
                <a:gridCol w="244929"/>
                <a:gridCol w="244929"/>
                <a:gridCol w="244929"/>
              </a:tblGrid>
              <a:tr h="38100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pic>
        <p:nvPicPr>
          <p:cNvPr id="1026" name="Picture 2" descr="C:\Users\formoza\Desktop\рисунки\школа\Рисунок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168" y="467544"/>
            <a:ext cx="1224136" cy="1454562"/>
          </a:xfrm>
          <a:prstGeom prst="rect">
            <a:avLst/>
          </a:prstGeom>
          <a:noFill/>
        </p:spPr>
      </p:pic>
      <p:pic>
        <p:nvPicPr>
          <p:cNvPr id="1027" name="Picture 3" descr="C:\Users\formoza\Desktop\рисунки\школа\принадлежности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224" y="6516216"/>
            <a:ext cx="597513" cy="861464"/>
          </a:xfrm>
          <a:prstGeom prst="rect">
            <a:avLst/>
          </a:prstGeom>
          <a:noFill/>
        </p:spPr>
      </p:pic>
      <p:pic>
        <p:nvPicPr>
          <p:cNvPr id="1029" name="Picture 5" descr="C:\Users\formoza\Desktop\рисунки\школа\ученики\emocii2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3528"/>
            <a:ext cx="1844824" cy="1185607"/>
          </a:xfrm>
          <a:prstGeom prst="rect">
            <a:avLst/>
          </a:prstGeom>
          <a:noFill/>
        </p:spPr>
      </p:pic>
      <p:pic>
        <p:nvPicPr>
          <p:cNvPr id="1031" name="Picture 7" descr="C:\Users\formoza\Desktop\рисунки\школа\ученики\5650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08103"/>
            <a:ext cx="1124744" cy="1999545"/>
          </a:xfrm>
          <a:prstGeom prst="rect">
            <a:avLst/>
          </a:prstGeom>
          <a:noFill/>
        </p:spPr>
      </p:pic>
      <p:pic>
        <p:nvPicPr>
          <p:cNvPr id="1032" name="Picture 8" descr="C:\Users\formoza\Desktop\рисунки\школа\ученики\69490747_0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8920" y="4644008"/>
            <a:ext cx="720080" cy="1048099"/>
          </a:xfrm>
          <a:prstGeom prst="rect">
            <a:avLst/>
          </a:prstGeom>
          <a:noFill/>
        </p:spPr>
      </p:pic>
      <p:pic>
        <p:nvPicPr>
          <p:cNvPr id="1034" name="Picture 10" descr="C:\Users\formoza\Desktop\рисунки\школа\учителя\56 (2)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8028384"/>
            <a:ext cx="1944216" cy="1115616"/>
          </a:xfrm>
          <a:prstGeom prst="rect">
            <a:avLst/>
          </a:prstGeom>
          <a:noFill/>
        </p:spPr>
      </p:pic>
      <p:pic>
        <p:nvPicPr>
          <p:cNvPr id="1035" name="Picture 11" descr="C:\Users\formoza\Desktop\рисунки\продукты\овощи\58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2098" y="1763688"/>
            <a:ext cx="760374" cy="934728"/>
          </a:xfrm>
          <a:prstGeom prst="rect">
            <a:avLst/>
          </a:prstGeom>
          <a:noFill/>
        </p:spPr>
      </p:pic>
      <p:pic>
        <p:nvPicPr>
          <p:cNvPr id="1037" name="Picture 13" descr="C:\Users\formoza\Desktop\рисунки\продукты\фрукты\18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4784" y="5292080"/>
            <a:ext cx="951366" cy="792088"/>
          </a:xfrm>
          <a:prstGeom prst="rect">
            <a:avLst/>
          </a:prstGeom>
          <a:noFill/>
        </p:spPr>
      </p:pic>
      <p:pic>
        <p:nvPicPr>
          <p:cNvPr id="1040" name="Picture 16" descr="http://bulgaria-today.ru/wp-content/uploads/2012/02/%D0%96%D0%B5%D0%BD%D1%89%D0%B8%D0%BD%D1%8B-%D0%B2-%D0%BD%D0%B0%D1%83%D0%BA%D0%B5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3269" y="2771800"/>
            <a:ext cx="675436" cy="1008112"/>
          </a:xfrm>
          <a:prstGeom prst="rect">
            <a:avLst/>
          </a:prstGeom>
          <a:noFill/>
        </p:spPr>
      </p:pic>
      <p:pic>
        <p:nvPicPr>
          <p:cNvPr id="1042" name="Picture 18" descr="http://www.usavm.ac.ru/www/science/scienceday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1547664"/>
            <a:ext cx="1189046" cy="1584176"/>
          </a:xfrm>
          <a:prstGeom prst="rect">
            <a:avLst/>
          </a:prstGeom>
          <a:noFill/>
        </p:spPr>
      </p:pic>
      <p:pic>
        <p:nvPicPr>
          <p:cNvPr id="1044" name="Picture 20" descr="http://www.perunica.ru/uploads/posts/2012-02/1329950678_science-editor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91" t="1914" r="1820" b="2391"/>
          <a:stretch>
            <a:fillRect/>
          </a:stretch>
        </p:blipFill>
        <p:spPr bwMode="auto">
          <a:xfrm>
            <a:off x="5373216" y="3491880"/>
            <a:ext cx="1008112" cy="1072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6" name="Picture 22" descr="http://4.bp.blogspot.com/-lvg8vLkeRZ0/Trfx9dlpC7I/AAAAAAAASqw/0BUN2AFlwwg/s1600/science_scientificmethod.gif"/>
          <p:cNvPicPr>
            <a:picLocks noChangeAspect="1" noChangeArrowheads="1"/>
          </p:cNvPicPr>
          <p:nvPr/>
        </p:nvPicPr>
        <p:blipFill>
          <a:blip r:embed="rId13" cstate="print"/>
          <a:srcRect b="6796"/>
          <a:stretch>
            <a:fillRect/>
          </a:stretch>
        </p:blipFill>
        <p:spPr bwMode="auto">
          <a:xfrm>
            <a:off x="4581128" y="8063880"/>
            <a:ext cx="1928800" cy="1080120"/>
          </a:xfrm>
          <a:prstGeom prst="rect">
            <a:avLst/>
          </a:prstGeom>
          <a:noFill/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3212976" y="395536"/>
            <a:ext cx="115212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12976" y="755576"/>
            <a:ext cx="115212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026" idx="1"/>
          </p:cNvCxnSpPr>
          <p:nvPr/>
        </p:nvCxnSpPr>
        <p:spPr>
          <a:xfrm>
            <a:off x="3645024" y="1187624"/>
            <a:ext cx="1296144" cy="720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645024" y="1547664"/>
            <a:ext cx="1296144" cy="720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700808" y="1547664"/>
            <a:ext cx="151216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84784" y="1907704"/>
            <a:ext cx="172819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80728" y="3059832"/>
            <a:ext cx="144016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80728" y="3491880"/>
            <a:ext cx="144016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C:\Users\formoza\Desktop\рисунки\школа\ученики\Рисунок28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3585376"/>
            <a:ext cx="1268760" cy="1308418"/>
          </a:xfrm>
          <a:prstGeom prst="rect">
            <a:avLst/>
          </a:prstGeom>
          <a:noFill/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4149080" y="2267744"/>
            <a:ext cx="252028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149080" y="2699792"/>
            <a:ext cx="252028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409728" y="3059832"/>
            <a:ext cx="225963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37112" y="3419872"/>
            <a:ext cx="223224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0" y="5004048"/>
            <a:ext cx="198884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0" y="5292080"/>
            <a:ext cx="198884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717032" y="5364088"/>
            <a:ext cx="1944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17032" y="5724128"/>
            <a:ext cx="1944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933056" y="4572000"/>
            <a:ext cx="216024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933056" y="5004048"/>
            <a:ext cx="244827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196752" y="6084168"/>
            <a:ext cx="223224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196752" y="6516216"/>
            <a:ext cx="223224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204864" y="6876256"/>
            <a:ext cx="151216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204864" y="7236296"/>
            <a:ext cx="144016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933056" y="6516216"/>
            <a:ext cx="93610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933056" y="6876256"/>
            <a:ext cx="93610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64704" y="7596336"/>
            <a:ext cx="144016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764704" y="7956376"/>
            <a:ext cx="144016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708920" y="8028384"/>
            <a:ext cx="172819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708920" y="8388424"/>
            <a:ext cx="172819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869160" y="7668344"/>
            <a:ext cx="172819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869160" y="7956376"/>
            <a:ext cx="172819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96752" y="4572000"/>
            <a:ext cx="0" cy="338437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484784" y="4572000"/>
            <a:ext cx="0" cy="338437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196752" y="4572000"/>
            <a:ext cx="50405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093296" y="4572000"/>
            <a:ext cx="0" cy="338437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381328" y="5004048"/>
            <a:ext cx="0" cy="295232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373216" y="5364088"/>
            <a:ext cx="0" cy="25922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157192" y="5364088"/>
            <a:ext cx="0" cy="25922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149080" y="3851920"/>
            <a:ext cx="0" cy="37444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4437112" y="3851920"/>
            <a:ext cx="0" cy="37444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3717032" y="6876256"/>
            <a:ext cx="0" cy="226774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3429000" y="6876256"/>
            <a:ext cx="0" cy="226774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2420888" y="4211960"/>
            <a:ext cx="273630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2420888" y="3851920"/>
            <a:ext cx="273630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2420888" y="3851920"/>
            <a:ext cx="0" cy="37444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2708920" y="1187624"/>
            <a:ext cx="0" cy="640871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1484784" y="1907704"/>
            <a:ext cx="0" cy="2664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1700808" y="1547664"/>
            <a:ext cx="0" cy="302433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1988840" y="1187624"/>
            <a:ext cx="0" cy="25922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2204864" y="1187624"/>
            <a:ext cx="0" cy="25922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669360" y="755576"/>
            <a:ext cx="0" cy="19442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6381328" y="755576"/>
            <a:ext cx="0" cy="19442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645024" y="1187624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3933056" y="395536"/>
            <a:ext cx="0" cy="151216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4149080" y="323528"/>
            <a:ext cx="0" cy="158417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3429000" y="2699792"/>
            <a:ext cx="0" cy="2664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717032" y="2699792"/>
            <a:ext cx="0" cy="302433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2924944" y="1187624"/>
            <a:ext cx="0" cy="302433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4437112" y="1187624"/>
            <a:ext cx="0" cy="22322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4653136" y="1187624"/>
            <a:ext cx="0" cy="22322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1988840" y="1187624"/>
            <a:ext cx="21602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2708920" y="1187624"/>
            <a:ext cx="207640" cy="838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>
            <a:off x="6381328" y="755576"/>
            <a:ext cx="28803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3933056" y="1907704"/>
            <a:ext cx="21602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V="1">
            <a:off x="3429000" y="2699792"/>
            <a:ext cx="288032" cy="838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 flipV="1">
            <a:off x="3429000" y="5364088"/>
            <a:ext cx="288032" cy="838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>
            <a:off x="764704" y="7596336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2204864" y="6876256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>
            <a:off x="2204864" y="7596336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2708920" y="8028384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4437112" y="8028384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4869160" y="7668344"/>
            <a:ext cx="8384" cy="2964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6597352" y="7668344"/>
            <a:ext cx="0" cy="28803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>
            <a:off x="3933056" y="6516216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>
            <a:off x="4869160" y="6516216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5661248" y="5364088"/>
            <a:ext cx="8384" cy="36842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>
            <a:off x="3933056" y="4572000"/>
            <a:ext cx="0" cy="4320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3429000" y="6084168"/>
            <a:ext cx="0" cy="4320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>
            <a:off x="1988840" y="5004048"/>
            <a:ext cx="8384" cy="2964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>
            <a:off x="0" y="5004048"/>
            <a:ext cx="0" cy="28803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980728" y="3059832"/>
            <a:ext cx="0" cy="4320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2420888" y="3059832"/>
            <a:ext cx="0" cy="4320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>
            <a:off x="3212976" y="1547664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4149080" y="2267744"/>
            <a:ext cx="0" cy="4320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1988840" y="3779912"/>
            <a:ext cx="21602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>
            <a:off x="4149080" y="7596336"/>
            <a:ext cx="28803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>
            <a:off x="2420888" y="7596336"/>
            <a:ext cx="28803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5157192" y="1907704"/>
            <a:ext cx="0" cy="230425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4941168" y="1187624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3212976" y="395536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>
            <a:off x="4365104" y="395536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>
            <a:off x="4941168" y="1907704"/>
            <a:ext cx="0" cy="230425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4941168" y="1907704"/>
            <a:ext cx="21602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>
            <a:off x="6669360" y="3059832"/>
            <a:ext cx="0" cy="36004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Прямоугольник 198"/>
          <p:cNvSpPr/>
          <p:nvPr/>
        </p:nvSpPr>
        <p:spPr>
          <a:xfrm>
            <a:off x="3284984" y="2771800"/>
            <a:ext cx="5040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9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4077072" y="2339752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908720" y="3131840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4365104" y="3131840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3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2348880" y="3923928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4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4077072" y="3923928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5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1124744" y="4644008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6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3789040" y="4644009"/>
            <a:ext cx="5040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17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0" y="5004048"/>
            <a:ext cx="3326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8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6021288" y="5076056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27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3645024" y="5436096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20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124744" y="6156176"/>
            <a:ext cx="43204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21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3861048" y="6588224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22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5085184" y="5436096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23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2132856" y="6948264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24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3429000" y="6948265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25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692696" y="7668344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26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4869160" y="7668344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28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2636912" y="8100392"/>
            <a:ext cx="3600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29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cxnSp>
        <p:nvCxnSpPr>
          <p:cNvPr id="218" name="Прямая соединительная линия 217"/>
          <p:cNvCxnSpPr/>
          <p:nvPr/>
        </p:nvCxnSpPr>
        <p:spPr>
          <a:xfrm>
            <a:off x="3429000" y="9144000"/>
            <a:ext cx="28803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Прямоугольник 218"/>
          <p:cNvSpPr/>
          <p:nvPr/>
        </p:nvSpPr>
        <p:spPr>
          <a:xfrm>
            <a:off x="4797152" y="1979712"/>
            <a:ext cx="5040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r>
              <a:rPr lang="ru-RU" sz="1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1</a:t>
            </a:r>
            <a:endParaRPr lang="ru-RU" sz="1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0648" y="323528"/>
            <a:ext cx="63367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1 Crossword.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672" y="1403648"/>
            <a:ext cx="4972643" cy="747897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горизонтали: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Греция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Приглашение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 На открытом воздухе, вне дома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  Музей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   Литература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 Ученый</a:t>
            </a:r>
          </a:p>
          <a:p>
            <a:pPr marL="342900" indent="-342900">
              <a:buAutoNum type="arabicPeriod" startAt="13"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Драма</a:t>
            </a:r>
          </a:p>
          <a:p>
            <a:pPr marL="342900" indent="-342900">
              <a:buAutoNum type="arabicPeriod" startAt="15"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Традиция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Перемена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Предмет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 Библиотека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 Технология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 Оценка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 Немецкий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 Испанский</a:t>
            </a:r>
          </a:p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 Писатель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68960" y="3203848"/>
            <a:ext cx="2980496" cy="5262979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вертикали: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</a:t>
            </a:r>
          </a:p>
          <a:p>
            <a:pPr marL="342900" indent="-342900">
              <a:buAutoNum type="arabicPeriod" startAt="3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</a:t>
            </a:r>
          </a:p>
          <a:p>
            <a:pPr marL="342900" indent="-342900">
              <a:buAutoNum type="arabicPeriod" startAt="5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Расписание</a:t>
            </a:r>
          </a:p>
          <a:p>
            <a:pPr marL="342900" indent="-342900">
              <a:buAutoNum type="arabicPeriod" startAt="7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Музыкант</a:t>
            </a:r>
          </a:p>
          <a:p>
            <a:pPr marL="342900" indent="-342900">
              <a:buAutoNum type="arabicPeriod" startAt="9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</a:t>
            </a:r>
          </a:p>
          <a:p>
            <a:pPr marL="342900" indent="-342900">
              <a:buAutoNum type="arabicPeriod" startAt="11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Морская ракушка</a:t>
            </a:r>
          </a:p>
          <a:p>
            <a:pPr marL="342900" indent="-342900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Французский</a:t>
            </a:r>
          </a:p>
          <a:p>
            <a:pPr marL="342900" indent="-342900">
              <a:buAutoNum type="arabicPeriod" startAt="16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Овощи</a:t>
            </a:r>
          </a:p>
          <a:p>
            <a:pPr marL="342900" indent="-342900">
              <a:buAutoNum type="arabicPeriod" startAt="17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</a:t>
            </a:r>
          </a:p>
          <a:p>
            <a:pPr marL="342900" indent="-342900">
              <a:buAutoNum type="arabicPeriod" startAt="17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Наука</a:t>
            </a:r>
          </a:p>
          <a:p>
            <a:pPr marL="342900" indent="-342900">
              <a:buAutoNum type="arabicPeriod" startAt="21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Взрослые</a:t>
            </a:r>
          </a:p>
          <a:p>
            <a:pPr marL="342900" indent="-342900">
              <a:buAutoNum type="arabicPeriod" startAt="21"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</a:t>
            </a:r>
          </a:p>
          <a:p>
            <a:pPr marL="342900" indent="-342900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  Фрукты 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297</Words>
  <Application>Microsoft Office PowerPoint</Application>
  <PresentationFormat>Экран (4:3)</PresentationFormat>
  <Paragraphs>248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Мистрюкова</dc:creator>
  <cp:lastModifiedBy>A1</cp:lastModifiedBy>
  <cp:revision>65</cp:revision>
  <dcterms:created xsi:type="dcterms:W3CDTF">2012-12-05T12:24:27Z</dcterms:created>
  <dcterms:modified xsi:type="dcterms:W3CDTF">2013-10-08T11:11:38Z</dcterms:modified>
</cp:coreProperties>
</file>