
<file path=[Content_Types].xml><?xml version="1.0" encoding="utf-8"?>
<Types xmlns="http://schemas.openxmlformats.org/package/2006/content-types">
  <Default Extension="glb" ContentType="model/gltf.binary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0" autoAdjust="0"/>
    <p:restoredTop sz="94660"/>
  </p:normalViewPr>
  <p:slideViewPr>
    <p:cSldViewPr snapToGrid="0">
      <p:cViewPr varScale="1">
        <p:scale>
          <a:sx n="86" d="100"/>
          <a:sy n="86" d="100"/>
        </p:scale>
        <p:origin x="42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B030ED-5BB2-4B5C-921A-BB5763B41E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C8E6B64-2A6B-408A-8597-663C06A198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06E763C-67E3-41C4-848A-08CE8664BD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69AAC-51AE-46C4-9866-063B10F72C1F}" type="datetimeFigureOut">
              <a:rPr lang="uk-UA" smtClean="0"/>
              <a:t>13.10.2022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A001301-3DEB-4A5A-865F-22C824989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3FDC670-E51F-4F61-8DAD-7778548634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1A876-7A4D-4B48-839B-88C76F515F3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84007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171A91-6968-48C3-B25C-3FAB6AE4AE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7C4F3F1-A2F8-4B69-A676-2BB457D8E8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09B2287-70D0-4D31-BA5B-1E658108F0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69AAC-51AE-46C4-9866-063B10F72C1F}" type="datetimeFigureOut">
              <a:rPr lang="uk-UA" smtClean="0"/>
              <a:t>13.10.2022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9B4D9A7-1AF3-40E0-B17F-F77C099E9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D3BC0EE-88E7-44A6-85B5-F893DB939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1A876-7A4D-4B48-839B-88C76F515F3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24364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E471AEE6-1A6B-4041-B801-6236666520A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3A282A7-2BFD-4AC7-AA65-12C981D7A6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010A5BB-84FF-4414-98C7-A5D14949DB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69AAC-51AE-46C4-9866-063B10F72C1F}" type="datetimeFigureOut">
              <a:rPr lang="uk-UA" smtClean="0"/>
              <a:t>13.10.2022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46EFB39-902D-4362-920D-98C33EDAC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31E0744-2151-4641-A0E1-656090E3A2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1A876-7A4D-4B48-839B-88C76F515F3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94457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FF7A71-FC8C-4944-8F28-F4E3FDFCD5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389BFA1-63BA-4B92-80F6-3BD350D777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B66134A-5E6E-4211-9F08-E03FC7FDA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69AAC-51AE-46C4-9866-063B10F72C1F}" type="datetimeFigureOut">
              <a:rPr lang="uk-UA" smtClean="0"/>
              <a:t>13.10.2022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44EC550-D8A2-4AE5-91CC-FA87D3E12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704AEFF-AFE8-43CA-86AB-15646B6997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1A876-7A4D-4B48-839B-88C76F515F3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33995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976C4C-96C7-4754-BBA9-C935522817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A88087C-52E0-4C89-B77F-322B9971EE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A0813B9-CEDD-4318-AABB-4ABA5E2BB7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69AAC-51AE-46C4-9866-063B10F72C1F}" type="datetimeFigureOut">
              <a:rPr lang="uk-UA" smtClean="0"/>
              <a:t>13.10.2022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5582FD3-7CE4-4E26-9BFF-7A5E4F5D2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329D246-5D35-4A1F-9D15-336062487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1A876-7A4D-4B48-839B-88C76F515F3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79500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B982AC-FFD4-41E8-BD1F-3B21CE5286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A7A2711-6B21-4C1A-9DB5-978AC7977C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809F156-251C-4BDE-AAAF-FDAE308637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80727C9-923D-455B-8AB3-BD5FA24186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69AAC-51AE-46C4-9866-063B10F72C1F}" type="datetimeFigureOut">
              <a:rPr lang="uk-UA" smtClean="0"/>
              <a:t>13.10.2022</a:t>
            </a:fld>
            <a:endParaRPr lang="uk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383EFD3-D223-4CEB-9202-DDFAB720AC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E7BDC08-263F-4F55-A9C4-5D972CE3A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1A876-7A4D-4B48-839B-88C76F515F3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16711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0D7F3A-5F9F-461C-A082-3DE083A091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D531CCF-8CAD-4A68-943A-8E78CA3046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2A262F7-3913-4686-8A23-020CDCBDE0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1418D4FD-34D1-40A4-BE2C-398034236B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FCEBF71-8E3D-471E-9BA9-F92DA9B723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1E02771-76D2-4E79-885C-1D5708D421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69AAC-51AE-46C4-9866-063B10F72C1F}" type="datetimeFigureOut">
              <a:rPr lang="uk-UA" smtClean="0"/>
              <a:t>13.10.2022</a:t>
            </a:fld>
            <a:endParaRPr lang="uk-UA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2731B3DC-CB33-4972-A99E-9766950592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C84B67AC-803B-48CC-8911-92560FB66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1A876-7A4D-4B48-839B-88C76F515F3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225358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51638A-2CC7-4B5D-891C-2E1D03034D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3B0431C-CA42-4532-9DDC-AA3ACA818C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69AAC-51AE-46C4-9866-063B10F72C1F}" type="datetimeFigureOut">
              <a:rPr lang="uk-UA" smtClean="0"/>
              <a:t>13.10.2022</a:t>
            </a:fld>
            <a:endParaRPr lang="uk-UA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9DED4BCC-CCA4-4C61-9C64-F427EC9041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9CB0E638-8758-4F91-A01D-0A85A996B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1A876-7A4D-4B48-839B-88C76F515F3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87825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384F647A-C3B2-4D27-8516-F818F883E7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69AAC-51AE-46C4-9866-063B10F72C1F}" type="datetimeFigureOut">
              <a:rPr lang="uk-UA" smtClean="0"/>
              <a:t>13.10.2022</a:t>
            </a:fld>
            <a:endParaRPr lang="uk-UA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C5EBC03-D318-4143-B7E1-681D248183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384455D-46F2-46DB-8F76-61BFF41E6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1A876-7A4D-4B48-839B-88C76F515F3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39934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00BFF33-7071-4226-8434-1D2224072C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77E43CB-7CA5-4B35-BCC4-A5DD2C9049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8FDDFE9-DDC8-446A-9768-2D5C2138A4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8EB2CDA-6754-4852-99C9-6B9AAA1C4A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69AAC-51AE-46C4-9866-063B10F72C1F}" type="datetimeFigureOut">
              <a:rPr lang="uk-UA" smtClean="0"/>
              <a:t>13.10.2022</a:t>
            </a:fld>
            <a:endParaRPr lang="uk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5F9E3E7-FE76-477C-AB1D-67DE1BBC3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D1AD98A-3FC2-42B3-8089-4B3A0A2D3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1A876-7A4D-4B48-839B-88C76F515F3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12815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6DF267-C22B-4515-899C-AE0BC8A48C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B5FAB680-047F-473F-A723-755DFBA3723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EB18CE6-DEF6-4BB0-B321-F0C5DD1621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04F9724-800C-48B3-AA93-AC90D6A5D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69AAC-51AE-46C4-9866-063B10F72C1F}" type="datetimeFigureOut">
              <a:rPr lang="uk-UA" smtClean="0"/>
              <a:t>13.10.2022</a:t>
            </a:fld>
            <a:endParaRPr lang="uk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41CF753-789B-4513-AD12-3653E1C6E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95F1962-9F91-436C-A172-B28D00110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1A876-7A4D-4B48-839B-88C76F515F3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32906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18BB1E-56C8-4466-9DD3-8BA72C98CA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D30E2B9-EB73-41D8-B047-3F59012D95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56D7748-9744-44BD-B9DF-1040AEAB94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C69AAC-51AE-46C4-9866-063B10F72C1F}" type="datetimeFigureOut">
              <a:rPr lang="uk-UA" smtClean="0"/>
              <a:t>13.10.2022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DAE0DCC-B1B3-4733-BAEB-A17E574E26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EB2D9AF-57AF-457E-995E-E5D489A385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61A876-7A4D-4B48-839B-88C76F515F3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72715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9.png"/><Relationship Id="rId18" Type="http://schemas.openxmlformats.org/officeDocument/2006/relationships/image" Target="../media/image13.png"/><Relationship Id="rId26" Type="http://schemas.openxmlformats.org/officeDocument/2006/relationships/image" Target="../media/image21.png"/><Relationship Id="rId3" Type="http://schemas.openxmlformats.org/officeDocument/2006/relationships/image" Target="../media/image1.png"/><Relationship Id="rId21" Type="http://schemas.openxmlformats.org/officeDocument/2006/relationships/image" Target="../media/image16.png"/><Relationship Id="rId7" Type="http://schemas.openxmlformats.org/officeDocument/2006/relationships/image" Target="../media/image4.png"/><Relationship Id="rId12" Type="http://schemas.openxmlformats.org/officeDocument/2006/relationships/image" Target="../media/image8.png"/><Relationship Id="rId17" Type="http://schemas.openxmlformats.org/officeDocument/2006/relationships/image" Target="../media/image12.png"/><Relationship Id="rId25" Type="http://schemas.openxmlformats.org/officeDocument/2006/relationships/image" Target="../media/image20.png"/><Relationship Id="rId2" Type="http://schemas.microsoft.com/office/2017/06/relationships/model3d" Target="../media/model3d1.glb"/><Relationship Id="rId16" Type="http://schemas.openxmlformats.org/officeDocument/2006/relationships/image" Target="../media/image11.png"/><Relationship Id="rId20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11" Type="http://schemas.openxmlformats.org/officeDocument/2006/relationships/image" Target="../media/image7.png"/><Relationship Id="rId24" Type="http://schemas.openxmlformats.org/officeDocument/2006/relationships/image" Target="../media/image19.png"/><Relationship Id="rId5" Type="http://schemas.openxmlformats.org/officeDocument/2006/relationships/image" Target="../media/image2.png"/><Relationship Id="rId15" Type="http://schemas.microsoft.com/office/2017/06/relationships/model3d" Target="../media/model3d4.glb"/><Relationship Id="rId23" Type="http://schemas.openxmlformats.org/officeDocument/2006/relationships/image" Target="../media/image18.png"/><Relationship Id="rId10" Type="http://schemas.openxmlformats.org/officeDocument/2006/relationships/image" Target="../media/image6.png"/><Relationship Id="rId19" Type="http://schemas.openxmlformats.org/officeDocument/2006/relationships/image" Target="../media/image14.png"/><Relationship Id="rId4" Type="http://schemas.microsoft.com/office/2017/06/relationships/model3d" Target="../media/model3d2.glb"/><Relationship Id="rId9" Type="http://schemas.microsoft.com/office/2017/06/relationships/model3d" Target="../media/model3d3.glb"/><Relationship Id="rId14" Type="http://schemas.openxmlformats.org/officeDocument/2006/relationships/image" Target="../media/image10.png"/><Relationship Id="rId22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" name="Группа 52">
            <a:extLst>
              <a:ext uri="{FF2B5EF4-FFF2-40B4-BE49-F238E27FC236}">
                <a16:creationId xmlns:a16="http://schemas.microsoft.com/office/drawing/2014/main" id="{173720C4-84E0-4D08-8BEC-A968D348B5B4}"/>
              </a:ext>
            </a:extLst>
          </p:cNvPr>
          <p:cNvGrpSpPr/>
          <p:nvPr/>
        </p:nvGrpSpPr>
        <p:grpSpPr>
          <a:xfrm>
            <a:off x="138866" y="1832114"/>
            <a:ext cx="2659252" cy="2579495"/>
            <a:chOff x="286516" y="2818697"/>
            <a:chExt cx="2659252" cy="2579495"/>
          </a:xfrm>
        </p:grpSpPr>
        <p:grpSp>
          <p:nvGrpSpPr>
            <p:cNvPr id="16" name="Группа 15">
              <a:extLst>
                <a:ext uri="{FF2B5EF4-FFF2-40B4-BE49-F238E27FC236}">
                  <a16:creationId xmlns:a16="http://schemas.microsoft.com/office/drawing/2014/main" id="{826A5065-993E-4150-8005-E1E2B99E1F95}"/>
                </a:ext>
              </a:extLst>
            </p:cNvPr>
            <p:cNvGrpSpPr/>
            <p:nvPr/>
          </p:nvGrpSpPr>
          <p:grpSpPr>
            <a:xfrm>
              <a:off x="286516" y="2818697"/>
              <a:ext cx="2659252" cy="2579495"/>
              <a:chOff x="490702" y="3111173"/>
              <a:chExt cx="2659252" cy="2579495"/>
            </a:xfrm>
          </p:grpSpPr>
          <p:grpSp>
            <p:nvGrpSpPr>
              <p:cNvPr id="9" name="Группа 8">
                <a:extLst>
                  <a:ext uri="{FF2B5EF4-FFF2-40B4-BE49-F238E27FC236}">
                    <a16:creationId xmlns:a16="http://schemas.microsoft.com/office/drawing/2014/main" id="{A0E2AA14-8A42-4336-9A1D-AEBC83BE77CC}"/>
                  </a:ext>
                </a:extLst>
              </p:cNvPr>
              <p:cNvGrpSpPr/>
              <p:nvPr/>
            </p:nvGrpSpPr>
            <p:grpSpPr>
              <a:xfrm>
                <a:off x="490702" y="3429000"/>
                <a:ext cx="2440014" cy="2261668"/>
                <a:chOff x="2061325" y="2729557"/>
                <a:chExt cx="3301820" cy="3293883"/>
              </a:xfrm>
            </p:grpSpPr>
            <mc:AlternateContent xmlns:mc="http://schemas.openxmlformats.org/markup-compatibility/2006">
              <mc:Choice xmlns:am3d="http://schemas.microsoft.com/office/drawing/2017/model3d" Requires="am3d">
                <p:graphicFrame>
                  <p:nvGraphicFramePr>
                    <p:cNvPr id="2" name="Трехмерная модель 1" descr="Темно-серая сфера">
                      <a:extLst>
                        <a:ext uri="{FF2B5EF4-FFF2-40B4-BE49-F238E27FC236}">
                          <a16:creationId xmlns:a16="http://schemas.microsoft.com/office/drawing/2014/main" id="{69296342-559B-46E3-82E5-4FE53E741785}"/>
                        </a:ext>
                      </a:extLst>
                    </p:cNvPr>
                    <p:cNvGraphicFramePr>
                      <a:graphicFrameLocks noChangeAspect="1"/>
                    </p:cNvGraphicFramePr>
                    <p:nvPr>
                      <p:extLst>
                        <p:ext uri="{D42A27DB-BD31-4B8C-83A1-F6EECF244321}">
                          <p14:modId xmlns:p14="http://schemas.microsoft.com/office/powerpoint/2010/main" val="3556197142"/>
                        </p:ext>
                      </p:extLst>
                    </p:nvPr>
                  </p:nvGraphicFramePr>
                  <p:xfrm>
                    <a:off x="2325264" y="2729557"/>
                    <a:ext cx="3037881" cy="3037883"/>
                  </p:xfrm>
                  <a:graphic>
                    <a:graphicData uri="http://schemas.microsoft.com/office/drawing/2017/model3d">
                      <am3d:model3d r:embed="rId2">
                        <am3d:spPr>
                          <a:xfrm>
                            <a:off x="0" y="0"/>
                            <a:ext cx="2244966" cy="2085892"/>
                          </a:xfrm>
                          <a:prstGeom prst="rect">
                            <a:avLst/>
                          </a:prstGeom>
                        </am3d:spPr>
                        <am3d:camera>
                          <am3d:pos x="0" y="0" z="81469184"/>
                          <am3d:up dx="0" dy="36000000" dz="0"/>
                          <am3d:lookAt x="0" y="0" z="0"/>
                          <am3d:perspective fov="2700000"/>
                        </am3d:camera>
                        <am3d:trans>
                          <am3d:meterPerModelUnit n="7143146" d="1000000"/>
                          <am3d:preTrans dx="-2" dy="-18000000" dz="3"/>
                          <am3d:scale>
                            <am3d:sx n="1000000" d="1000000"/>
                            <am3d:sy n="1000000" d="1000000"/>
                            <am3d:sz n="1000000" d="1000000"/>
                          </am3d:scale>
                          <am3d:rot/>
                          <am3d:postTrans dx="0" dy="0" dz="0"/>
                        </am3d:trans>
                        <am3d:raster rName="Office3DRenderer" rVer="16.0.8326">
                          <am3d:blip r:embed="rId3"/>
                        </am3d:raster>
                        <am3d:objViewport viewportSz="3627638"/>
                        <am3d:ambientLight>
                          <am3d:clr>
                            <a:scrgbClr r="50000" g="50000" b="50000"/>
                          </am3d:clr>
                          <am3d:illuminance n="500000" d="1000000"/>
                        </am3d:ambientLight>
                        <am3d:ptLight rad="0">
                          <am3d:clr>
                            <a:scrgbClr r="100000" g="75000" b="50000"/>
                          </am3d:clr>
                          <am3d:intensity n="9765625" d="1000000"/>
                          <am3d:pos x="21959998" y="70920001" z="16344003"/>
                        </am3d:ptLight>
                        <am3d:ptLight rad="0">
                          <am3d:clr>
                            <a:scrgbClr r="40000" g="60000" b="95000"/>
                          </am3d:clr>
                          <am3d:intensity n="12250000" d="1000000"/>
                          <am3d:pos x="-37964106" y="51130435" z="57631972"/>
                        </am3d:ptLight>
                        <am3d:ptLight rad="0">
                          <am3d:clr>
                            <a:scrgbClr r="86837" g="72700" b="100000"/>
                          </am3d:clr>
                          <am3d:intensity n="3125000" d="1000000"/>
                          <am3d:pos x="-37739122" y="58056624" z="-34769649"/>
                        </am3d:ptLight>
                      </am3d:model3d>
                    </a:graphicData>
                  </a:graphic>
                </p:graphicFrame>
              </mc:Choice>
              <mc:Fallback>
                <p:pic>
                  <p:nvPicPr>
                    <p:cNvPr id="2" name="Трехмерная модель 1" descr="Темно-серая сфера">
                      <a:extLst>
                        <a:ext uri="{FF2B5EF4-FFF2-40B4-BE49-F238E27FC236}">
                          <a16:creationId xmlns:a16="http://schemas.microsoft.com/office/drawing/2014/main" id="{69296342-559B-46E3-82E5-4FE53E741785}"/>
                        </a:ext>
                      </a:extLst>
                    </p:cNvPr>
                    <p:cNvPicPr>
                      <a:picLocks noGrp="1" noRot="1" noChangeAspect="1" noMove="1" noResize="1" noEditPoints="1" noAdjustHandles="1" noChangeArrowheads="1" noChangeShapeType="1" noCrop="1"/>
                    </p:cNvPicPr>
                    <p:nvPr/>
                  </p:nvPicPr>
                  <p:blipFill>
                    <a:blip r:embed="rId3"/>
                    <a:stretch>
                      <a:fillRect/>
                    </a:stretch>
                  </p:blipFill>
                  <p:spPr>
                    <a:xfrm>
                      <a:off x="333914" y="2149941"/>
                      <a:ext cx="2244966" cy="2085892"/>
                    </a:xfrm>
                    <a:prstGeom prst="rect">
                      <a:avLst/>
                    </a:prstGeom>
                  </p:spPr>
                </p:pic>
              </mc:Fallback>
            </mc:AlternateContent>
            <mc:AlternateContent xmlns:mc="http://schemas.openxmlformats.org/markup-compatibility/2006">
              <mc:Choice xmlns:am3d="http://schemas.microsoft.com/office/drawing/2017/model3d" Requires="am3d">
                <p:graphicFrame>
                  <p:nvGraphicFramePr>
                    <p:cNvPr id="7" name="Трехмерная модель 6" descr="Светло-серое полушарие">
                      <a:extLst>
                        <a:ext uri="{FF2B5EF4-FFF2-40B4-BE49-F238E27FC236}">
                          <a16:creationId xmlns:a16="http://schemas.microsoft.com/office/drawing/2014/main" id="{EBEDB6B7-BECD-4FDD-923F-5554AC593298}"/>
                        </a:ext>
                      </a:extLst>
                    </p:cNvPr>
                    <p:cNvGraphicFramePr>
                      <a:graphicFrameLocks noChangeAspect="1"/>
                    </p:cNvGraphicFramePr>
                    <p:nvPr>
                      <p:extLst>
                        <p:ext uri="{D42A27DB-BD31-4B8C-83A1-F6EECF244321}">
                          <p14:modId xmlns:p14="http://schemas.microsoft.com/office/powerpoint/2010/main" val="13500651"/>
                        </p:ext>
                      </p:extLst>
                    </p:nvPr>
                  </p:nvGraphicFramePr>
                  <p:xfrm rot="14229531">
                    <a:off x="1689278" y="4640682"/>
                    <a:ext cx="1754805" cy="1010712"/>
                  </p:xfrm>
                  <a:graphic>
                    <a:graphicData uri="http://schemas.microsoft.com/office/drawing/2017/model3d">
                      <am3d:model3d r:embed="rId4">
                        <am3d:spPr>
                          <a:xfrm rot="14229531">
                            <a:off x="0" y="0"/>
                            <a:ext cx="1204896" cy="746907"/>
                          </a:xfrm>
                          <a:prstGeom prst="rect">
                            <a:avLst/>
                          </a:prstGeom>
                        </am3d:spPr>
                        <am3d:camera>
                          <am3d:pos x="0" y="0" z="70522459"/>
                          <am3d:up dx="0" dy="36000000" dz="0"/>
                          <am3d:lookAt x="0" y="0" z="0"/>
                          <am3d:perspective fov="2700000"/>
                        </am3d:camera>
                        <am3d:trans>
                          <am3d:meterPerModelUnit n="6553073" d="1000000"/>
                          <am3d:preTrans dx="9" dy="-8999683" dz="-344461"/>
                          <am3d:scale>
                            <am3d:sx n="1000000" d="1000000"/>
                            <am3d:sy n="1000000" d="1000000"/>
                            <am3d:sz n="1000000" d="1000000"/>
                          </am3d:scale>
                          <am3d:rot ax="-13112" ay="503550" az="-1912"/>
                          <am3d:postTrans dx="0" dy="0" dz="0"/>
                        </am3d:trans>
                        <am3d:raster rName="Office3DRenderer" rVer="16.0.8326">
                          <am3d:blip r:embed="rId5"/>
                        </am3d:raster>
                        <am3d:objViewport viewportSz="1736188"/>
                        <am3d:ambientLight>
                          <am3d:clr>
                            <a:scrgbClr r="50000" g="50000" b="50000"/>
                          </am3d:clr>
                          <am3d:illuminance n="500000" d="1000000"/>
                        </am3d:ambientLight>
                        <am3d:ptLight rad="0">
                          <am3d:clr>
                            <a:scrgbClr r="100000" g="75000" b="50000"/>
                          </am3d:clr>
                          <am3d:intensity n="9765625" d="1000000"/>
                          <am3d:pos x="21959998" y="70920001" z="16344003"/>
                        </am3d:ptLight>
                        <am3d:ptLight rad="0">
                          <am3d:clr>
                            <a:scrgbClr r="40000" g="60000" b="95000"/>
                          </am3d:clr>
                          <am3d:intensity n="12250000" d="1000000"/>
                          <am3d:pos x="-37964106" y="51130435" z="57631972"/>
                        </am3d:ptLight>
                        <am3d:ptLight rad="0">
                          <am3d:clr>
                            <a:scrgbClr r="86837" g="72700" b="100000"/>
                          </am3d:clr>
                          <am3d:intensity n="3125000" d="1000000"/>
                          <am3d:pos x="-37739122" y="58056624" z="-34769649"/>
                        </am3d:ptLight>
                      </am3d:model3d>
                    </a:graphicData>
                  </a:graphic>
                </p:graphicFrame>
              </mc:Choice>
              <mc:Fallback>
                <p:pic>
                  <p:nvPicPr>
                    <p:cNvPr id="7" name="Трехмерная модель 6" descr="Светло-серое полушарие">
                      <a:extLst>
                        <a:ext uri="{FF2B5EF4-FFF2-40B4-BE49-F238E27FC236}">
                          <a16:creationId xmlns:a16="http://schemas.microsoft.com/office/drawing/2014/main" id="{EBEDB6B7-BECD-4FDD-923F-5554AC593298}"/>
                        </a:ext>
                      </a:extLst>
                    </p:cNvPr>
                    <p:cNvPicPr>
                      <a:picLocks noGrp="1" noRot="1" noChangeAspect="1" noMove="1" noResize="1" noEditPoints="1" noAdjustHandles="1" noChangeArrowheads="1" noChangeShapeType="1" noCrop="1"/>
                    </p:cNvPicPr>
                    <p:nvPr/>
                  </p:nvPicPr>
                  <p:blipFill>
                    <a:blip r:embed="rId5"/>
                    <a:stretch>
                      <a:fillRect/>
                    </a:stretch>
                  </p:blipFill>
                  <p:spPr>
                    <a:xfrm rot="14229531">
                      <a:off x="-90129" y="3435708"/>
                      <a:ext cx="1204896" cy="746907"/>
                    </a:xfrm>
                    <a:prstGeom prst="rect">
                      <a:avLst/>
                    </a:prstGeom>
                  </p:spPr>
                </p:pic>
              </mc:Fallback>
            </mc:AlternateContent>
          </p:grpSp>
          <mc:AlternateContent xmlns:mc="http://schemas.openxmlformats.org/markup-compatibility/2006">
            <mc:Choice xmlns:am3d="http://schemas.microsoft.com/office/drawing/2017/model3d" Requires="am3d">
              <p:graphicFrame>
                <p:nvGraphicFramePr>
                  <p:cNvPr id="11" name="Трехмерная модель 10" descr="Светло-серое полушарие">
                    <a:extLst>
                      <a:ext uri="{FF2B5EF4-FFF2-40B4-BE49-F238E27FC236}">
                        <a16:creationId xmlns:a16="http://schemas.microsoft.com/office/drawing/2014/main" id="{09BBFF02-93FF-47E6-9A6C-12CC0EDB124E}"/>
                      </a:ext>
                    </a:extLst>
                  </p:cNvPr>
                  <p:cNvGraphicFramePr>
                    <a:graphicFrameLocks noChangeAspect="1"/>
                  </p:cNvGraphicFramePr>
                  <p:nvPr>
                    <p:extLst>
                      <p:ext uri="{D42A27DB-BD31-4B8C-83A1-F6EECF244321}">
                        <p14:modId xmlns:p14="http://schemas.microsoft.com/office/powerpoint/2010/main" val="3170566336"/>
                      </p:ext>
                    </p:extLst>
                  </p:nvPr>
                </p:nvGraphicFramePr>
                <p:xfrm>
                  <a:off x="1196298" y="3111173"/>
                  <a:ext cx="1223870" cy="635653"/>
                </p:xfrm>
                <a:graphic>
                  <a:graphicData uri="http://schemas.microsoft.com/office/drawing/2017/model3d">
                    <am3d:model3d r:embed="rId4">
                      <am3d:spPr>
                        <a:xfrm>
                          <a:off x="0" y="0"/>
                          <a:ext cx="1223870" cy="635653"/>
                        </a:xfrm>
                        <a:prstGeom prst="rect">
                          <a:avLst/>
                        </a:prstGeom>
                      </am3d:spPr>
                      <am3d:camera>
                        <am3d:pos x="0" y="0" z="70522459"/>
                        <am3d:up dx="0" dy="36000000" dz="0"/>
                        <am3d:lookAt x="0" y="0" z="0"/>
                        <am3d:perspective fov="2700000"/>
                      </am3d:camera>
                      <am3d:trans>
                        <am3d:meterPerModelUnit n="6553073" d="1000000"/>
                        <am3d:preTrans dx="9" dy="-8999683" dz="-344461"/>
                        <am3d:scale>
                          <am3d:sx n="1000000" d="1000000"/>
                          <am3d:sy n="1000000" d="1000000"/>
                          <am3d:sz n="1000000" d="1000000"/>
                        </am3d:scale>
                        <am3d:rot ax="-304579" ay="331977" az="-29445"/>
                        <am3d:postTrans dx="0" dy="0" dz="0"/>
                      </am3d:trans>
                      <am3d:raster rName="Office3DRenderer" rVer="16.0.8326">
                        <am3d:blip r:embed="rId6"/>
                      </am3d:raster>
                      <am3d:objViewport viewportSz="1736187"/>
                      <am3d:ambientLight>
                        <am3d:clr>
                          <a:scrgbClr r="50000" g="50000" b="50000"/>
                        </am3d:clr>
                        <am3d:illuminance n="500000" d="1000000"/>
                      </am3d:ambientLight>
                      <am3d:ptLight rad="0">
                        <am3d:clr>
                          <a:scrgbClr r="100000" g="75000" b="50000"/>
                        </am3d:clr>
                        <am3d:intensity n="9765625" d="1000000"/>
                        <am3d:pos x="21959998" y="70920001" z="16344003"/>
                      </am3d:ptLight>
                      <am3d:ptLight rad="0">
                        <am3d:clr>
                          <a:scrgbClr r="40000" g="60000" b="95000"/>
                        </am3d:clr>
                        <am3d:intensity n="12250000" d="1000000"/>
                        <am3d:pos x="-37964106" y="51130435" z="57631972"/>
                      </am3d:ptLight>
                      <am3d:ptLight rad="0">
                        <am3d:clr>
                          <a:scrgbClr r="86837" g="72700" b="100000"/>
                        </am3d:clr>
                        <am3d:intensity n="3125000" d="1000000"/>
                        <am3d:pos x="-37739122" y="58056624" z="-34769649"/>
                      </am3d:ptLight>
                    </am3d:model3d>
                  </a:graphicData>
                </a:graphic>
              </p:graphicFrame>
            </mc:Choice>
            <mc:Fallback>
              <p:pic>
                <p:nvPicPr>
                  <p:cNvPr id="11" name="Трехмерная модель 10" descr="Светло-серое полушарие">
                    <a:extLst>
                      <a:ext uri="{FF2B5EF4-FFF2-40B4-BE49-F238E27FC236}">
                        <a16:creationId xmlns:a16="http://schemas.microsoft.com/office/drawing/2014/main" id="{09BBFF02-93FF-47E6-9A6C-12CC0EDB124E}"/>
                      </a:ext>
                    </a:extLst>
                  </p:cNvPr>
                  <p:cNvPicPr>
                    <a:picLocks noGrp="1" noRot="1" noChangeAspect="1" noMove="1" noResize="1" noEditPoints="1" noAdjustHandles="1" noChangeArrowheads="1" noChangeShapeType="1" noCrop="1"/>
                  </p:cNvPicPr>
                  <p:nvPr/>
                </p:nvPicPr>
                <p:blipFill>
                  <a:blip r:embed="rId6"/>
                  <a:stretch>
                    <a:fillRect/>
                  </a:stretch>
                </p:blipFill>
                <p:spPr>
                  <a:xfrm>
                    <a:off x="844462" y="1832114"/>
                    <a:ext cx="1223870" cy="635653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am3d="http://schemas.microsoft.com/office/drawing/2017/model3d" Requires="am3d">
              <p:graphicFrame>
                <p:nvGraphicFramePr>
                  <p:cNvPr id="12" name="Трехмерная модель 11" descr="Светло-серое полушарие">
                    <a:extLst>
                      <a:ext uri="{FF2B5EF4-FFF2-40B4-BE49-F238E27FC236}">
                        <a16:creationId xmlns:a16="http://schemas.microsoft.com/office/drawing/2014/main" id="{AA478A4F-1550-4F06-B487-D2EF6B867971}"/>
                      </a:ext>
                    </a:extLst>
                  </p:cNvPr>
                  <p:cNvGraphicFramePr>
                    <a:graphicFrameLocks noChangeAspect="1"/>
                  </p:cNvGraphicFramePr>
                  <p:nvPr>
                    <p:extLst>
                      <p:ext uri="{D42A27DB-BD31-4B8C-83A1-F6EECF244321}">
                        <p14:modId xmlns:p14="http://schemas.microsoft.com/office/powerpoint/2010/main" val="1438124643"/>
                      </p:ext>
                    </p:extLst>
                  </p:nvPr>
                </p:nvGraphicFramePr>
                <p:xfrm rot="7268997">
                  <a:off x="2174052" y="4655545"/>
                  <a:ext cx="1204895" cy="746908"/>
                </p:xfrm>
                <a:graphic>
                  <a:graphicData uri="http://schemas.microsoft.com/office/drawing/2017/model3d">
                    <am3d:model3d r:embed="rId4">
                      <am3d:spPr>
                        <a:xfrm rot="7268997">
                          <a:off x="0" y="0"/>
                          <a:ext cx="1204895" cy="746908"/>
                        </a:xfrm>
                        <a:prstGeom prst="rect">
                          <a:avLst/>
                        </a:prstGeom>
                      </am3d:spPr>
                      <am3d:camera>
                        <am3d:pos x="0" y="0" z="70522459"/>
                        <am3d:up dx="0" dy="36000000" dz="0"/>
                        <am3d:lookAt x="0" y="0" z="0"/>
                        <am3d:perspective fov="2700000"/>
                      </am3d:camera>
                      <am3d:trans>
                        <am3d:meterPerModelUnit n="6553073" d="1000000"/>
                        <am3d:preTrans dx="9" dy="-8999683" dz="-344461"/>
                        <am3d:scale>
                          <am3d:sx n="1000000" d="1000000"/>
                          <am3d:sy n="1000000" d="1000000"/>
                          <am3d:sz n="1000000" d="1000000"/>
                        </am3d:scale>
                        <am3d:rot ax="-13112" ay="503550" az="-1912"/>
                        <am3d:postTrans dx="0" dy="0" dz="0"/>
                      </am3d:trans>
                      <am3d:raster rName="Office3DRenderer" rVer="16.0.8326">
                        <am3d:blip r:embed="rId7"/>
                      </am3d:raster>
                      <am3d:objViewport viewportSz="1736187"/>
                      <am3d:ambientLight>
                        <am3d:clr>
                          <a:scrgbClr r="50000" g="50000" b="50000"/>
                        </am3d:clr>
                        <am3d:illuminance n="500000" d="1000000"/>
                      </am3d:ambientLight>
                      <am3d:ptLight rad="0">
                        <am3d:clr>
                          <a:scrgbClr r="100000" g="75000" b="50000"/>
                        </am3d:clr>
                        <am3d:intensity n="9765625" d="1000000"/>
                        <am3d:pos x="21959998" y="70920001" z="16344003"/>
                      </am3d:ptLight>
                      <am3d:ptLight rad="0">
                        <am3d:clr>
                          <a:scrgbClr r="40000" g="60000" b="95000"/>
                        </am3d:clr>
                        <am3d:intensity n="12250000" d="1000000"/>
                        <am3d:pos x="-37964106" y="51130435" z="57631972"/>
                      </am3d:ptLight>
                      <am3d:ptLight rad="0">
                        <am3d:clr>
                          <a:scrgbClr r="86837" g="72700" b="100000"/>
                        </am3d:clr>
                        <am3d:intensity n="3125000" d="1000000"/>
                        <am3d:pos x="-37739122" y="58056624" z="-34769649"/>
                      </am3d:ptLight>
                    </am3d:model3d>
                  </a:graphicData>
                </a:graphic>
              </p:graphicFrame>
            </mc:Choice>
            <mc:Fallback>
              <p:pic>
                <p:nvPicPr>
                  <p:cNvPr id="12" name="Трехмерная модель 11" descr="Светло-серое полушарие">
                    <a:extLst>
                      <a:ext uri="{FF2B5EF4-FFF2-40B4-BE49-F238E27FC236}">
                        <a16:creationId xmlns:a16="http://schemas.microsoft.com/office/drawing/2014/main" id="{AA478A4F-1550-4F06-B487-D2EF6B867971}"/>
                      </a:ext>
                    </a:extLst>
                  </p:cNvPr>
                  <p:cNvPicPr>
                    <a:picLocks noGrp="1" noRot="1" noChangeAspect="1" noMove="1" noResize="1" noEditPoints="1" noAdjustHandles="1" noChangeArrowheads="1" noChangeShapeType="1" noCrop="1"/>
                  </p:cNvPicPr>
                  <p:nvPr/>
                </p:nvPicPr>
                <p:blipFill>
                  <a:blip r:embed="rId7"/>
                  <a:stretch>
                    <a:fillRect/>
                  </a:stretch>
                </p:blipFill>
                <p:spPr>
                  <a:xfrm rot="7268997">
                    <a:off x="1822216" y="3376486"/>
                    <a:ext cx="1204895" cy="746908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am3d="http://schemas.microsoft.com/office/drawing/2017/model3d" Requires="am3d">
              <p:graphicFrame>
                <p:nvGraphicFramePr>
                  <p:cNvPr id="14" name="Трехмерная модель 13" descr="Светло-серое полушарие">
                    <a:extLst>
                      <a:ext uri="{FF2B5EF4-FFF2-40B4-BE49-F238E27FC236}">
                        <a16:creationId xmlns:a16="http://schemas.microsoft.com/office/drawing/2014/main" id="{6D4DD227-C3D9-40CB-A848-2E0F9D63E61B}"/>
                      </a:ext>
                    </a:extLst>
                  </p:cNvPr>
                  <p:cNvGraphicFramePr>
                    <a:graphicFrameLocks noChangeAspect="1"/>
                  </p:cNvGraphicFramePr>
                  <p:nvPr>
                    <p:extLst>
                      <p:ext uri="{D42A27DB-BD31-4B8C-83A1-F6EECF244321}">
                        <p14:modId xmlns:p14="http://schemas.microsoft.com/office/powerpoint/2010/main" val="4116083310"/>
                      </p:ext>
                    </p:extLst>
                  </p:nvPr>
                </p:nvGraphicFramePr>
                <p:xfrm>
                  <a:off x="1064707" y="3404809"/>
                  <a:ext cx="1403015" cy="1720365"/>
                </p:xfrm>
                <a:graphic>
                  <a:graphicData uri="http://schemas.microsoft.com/office/drawing/2017/model3d">
                    <am3d:model3d r:embed="rId4">
                      <am3d:spPr>
                        <a:xfrm>
                          <a:off x="0" y="0"/>
                          <a:ext cx="1403015" cy="1720365"/>
                        </a:xfrm>
                        <a:prstGeom prst="rect">
                          <a:avLst/>
                        </a:prstGeom>
                      </am3d:spPr>
                      <am3d:camera>
                        <am3d:pos x="0" y="0" z="70522459"/>
                        <am3d:up dx="0" dy="36000000" dz="0"/>
                        <am3d:lookAt x="0" y="0" z="0"/>
                        <am3d:perspective fov="2700000"/>
                      </am3d:camera>
                      <am3d:trans>
                        <am3d:meterPerModelUnit n="6553073" d="1000000"/>
                        <am3d:preTrans dx="9" dy="-8999683" dz="-344461"/>
                        <am3d:scale>
                          <am3d:sx n="1000000" d="1000000"/>
                          <am3d:sy n="1000000" d="1000000"/>
                          <am3d:sz n="1000000" d="1000000"/>
                        </am3d:scale>
                        <am3d:rot ax="3294500" ay="301527" az="426413"/>
                        <am3d:postTrans dx="0" dy="0" dz="0"/>
                      </am3d:trans>
                      <am3d:raster rName="Office3DRenderer" rVer="16.0.8326">
                        <am3d:blip r:embed="rId8"/>
                      </am3d:raster>
                      <am3d:objViewport viewportSz="2321656"/>
                      <am3d:ambientLight>
                        <am3d:clr>
                          <a:scrgbClr r="50000" g="50000" b="50000"/>
                        </am3d:clr>
                        <am3d:illuminance n="500000" d="1000000"/>
                      </am3d:ambientLight>
                      <am3d:ptLight rad="0">
                        <am3d:clr>
                          <a:scrgbClr r="100000" g="75000" b="50000"/>
                        </am3d:clr>
                        <am3d:intensity n="9765625" d="1000000"/>
                        <am3d:pos x="21959998" y="70920001" z="16344003"/>
                      </am3d:ptLight>
                      <am3d:ptLight rad="0">
                        <am3d:clr>
                          <a:scrgbClr r="40000" g="60000" b="95000"/>
                        </am3d:clr>
                        <am3d:intensity n="12250000" d="1000000"/>
                        <am3d:pos x="-37964106" y="51130435" z="57631972"/>
                      </am3d:ptLight>
                      <am3d:ptLight rad="0">
                        <am3d:clr>
                          <a:scrgbClr r="86837" g="72700" b="100000"/>
                        </am3d:clr>
                        <am3d:intensity n="3125000" d="1000000"/>
                        <am3d:pos x="-37739122" y="58056624" z="-34769649"/>
                      </am3d:ptLight>
                    </am3d:model3d>
                  </a:graphicData>
                </a:graphic>
              </p:graphicFrame>
            </mc:Choice>
            <mc:Fallback>
              <p:pic>
                <p:nvPicPr>
                  <p:cNvPr id="14" name="Трехмерная модель 13" descr="Светло-серое полушарие">
                    <a:extLst>
                      <a:ext uri="{FF2B5EF4-FFF2-40B4-BE49-F238E27FC236}">
                        <a16:creationId xmlns:a16="http://schemas.microsoft.com/office/drawing/2014/main" id="{6D4DD227-C3D9-40CB-A848-2E0F9D63E61B}"/>
                      </a:ext>
                    </a:extLst>
                  </p:cNvPr>
                  <p:cNvPicPr>
                    <a:picLocks noGrp="1" noRot="1" noChangeAspect="1" noMove="1" noResize="1" noEditPoints="1" noAdjustHandles="1" noChangeArrowheads="1" noChangeShapeType="1" noCrop="1"/>
                  </p:cNvPicPr>
                  <p:nvPr/>
                </p:nvPicPr>
                <p:blipFill>
                  <a:blip r:embed="rId8"/>
                  <a:stretch>
                    <a:fillRect/>
                  </a:stretch>
                </p:blipFill>
                <p:spPr>
                  <a:xfrm>
                    <a:off x="712871" y="2125750"/>
                    <a:ext cx="1403015" cy="1720365"/>
                  </a:xfrm>
                  <a:prstGeom prst="rect">
                    <a:avLst/>
                  </a:prstGeom>
                </p:spPr>
              </p:pic>
            </mc:Fallback>
          </mc:AlternateContent>
        </p:grp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A70EB3AF-2AE5-443C-87F8-0300AA5FE297}"/>
                </a:ext>
              </a:extLst>
            </p:cNvPr>
            <p:cNvSpPr txBox="1"/>
            <p:nvPr/>
          </p:nvSpPr>
          <p:spPr>
            <a:xfrm flipH="1">
              <a:off x="1345570" y="3839554"/>
              <a:ext cx="41328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H</a:t>
              </a:r>
              <a:endParaRPr lang="uk-UA" dirty="0"/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5F24EE33-5493-4671-B9D8-A3CE26227BEA}"/>
                </a:ext>
              </a:extLst>
            </p:cNvPr>
            <p:cNvSpPr txBox="1"/>
            <p:nvPr/>
          </p:nvSpPr>
          <p:spPr>
            <a:xfrm flipH="1">
              <a:off x="473295" y="4503358"/>
              <a:ext cx="41328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H</a:t>
              </a:r>
              <a:endParaRPr lang="uk-UA" dirty="0"/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D1C7A9C5-9AB3-43A2-A035-467320EBF6BF}"/>
                </a:ext>
              </a:extLst>
            </p:cNvPr>
            <p:cNvSpPr txBox="1"/>
            <p:nvPr/>
          </p:nvSpPr>
          <p:spPr>
            <a:xfrm flipH="1">
              <a:off x="2288388" y="4419194"/>
              <a:ext cx="41328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H</a:t>
              </a:r>
              <a:endParaRPr lang="uk-UA" dirty="0"/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E82680BA-666D-480B-9063-3A9C77D07A53}"/>
                </a:ext>
              </a:extLst>
            </p:cNvPr>
            <p:cNvSpPr txBox="1"/>
            <p:nvPr/>
          </p:nvSpPr>
          <p:spPr>
            <a:xfrm flipH="1">
              <a:off x="1397402" y="2893057"/>
              <a:ext cx="41328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H</a:t>
              </a:r>
              <a:endParaRPr lang="uk-UA" dirty="0"/>
            </a:p>
          </p:txBody>
        </p:sp>
      </p:grpSp>
      <p:grpSp>
        <p:nvGrpSpPr>
          <p:cNvPr id="51" name="Группа 50">
            <a:extLst>
              <a:ext uri="{FF2B5EF4-FFF2-40B4-BE49-F238E27FC236}">
                <a16:creationId xmlns:a16="http://schemas.microsoft.com/office/drawing/2014/main" id="{46314273-24E8-4ECC-BCF1-28BA4F7AF358}"/>
              </a:ext>
            </a:extLst>
          </p:cNvPr>
          <p:cNvGrpSpPr/>
          <p:nvPr/>
        </p:nvGrpSpPr>
        <p:grpSpPr>
          <a:xfrm>
            <a:off x="4206130" y="1103543"/>
            <a:ext cx="1763122" cy="1305564"/>
            <a:chOff x="3700499" y="959311"/>
            <a:chExt cx="1763122" cy="1305564"/>
          </a:xfrm>
        </p:grpSpPr>
        <p:grpSp>
          <p:nvGrpSpPr>
            <p:cNvPr id="20" name="Группа 19">
              <a:extLst>
                <a:ext uri="{FF2B5EF4-FFF2-40B4-BE49-F238E27FC236}">
                  <a16:creationId xmlns:a16="http://schemas.microsoft.com/office/drawing/2014/main" id="{D7861016-7CFB-499D-ADF1-3E01E3908B24}"/>
                </a:ext>
              </a:extLst>
            </p:cNvPr>
            <p:cNvGrpSpPr/>
            <p:nvPr/>
          </p:nvGrpSpPr>
          <p:grpSpPr>
            <a:xfrm>
              <a:off x="3700499" y="959311"/>
              <a:ext cx="1763122" cy="1305564"/>
              <a:chOff x="4359687" y="511648"/>
              <a:chExt cx="1763122" cy="1305564"/>
            </a:xfrm>
          </p:grpSpPr>
          <mc:AlternateContent xmlns:mc="http://schemas.openxmlformats.org/markup-compatibility/2006">
            <mc:Choice xmlns:am3d="http://schemas.microsoft.com/office/drawing/2017/model3d" Requires="am3d">
              <p:graphicFrame>
                <p:nvGraphicFramePr>
                  <p:cNvPr id="19" name="Трехмерная модель 18" descr="Красная сфера">
                    <a:extLst>
                      <a:ext uri="{FF2B5EF4-FFF2-40B4-BE49-F238E27FC236}">
                        <a16:creationId xmlns:a16="http://schemas.microsoft.com/office/drawing/2014/main" id="{A7FE1270-384C-4372-A58C-7EE5FA10AD9E}"/>
                      </a:ext>
                    </a:extLst>
                  </p:cNvPr>
                  <p:cNvGraphicFramePr>
                    <a:graphicFrameLocks noChangeAspect="1"/>
                  </p:cNvGraphicFramePr>
                  <p:nvPr>
                    <p:extLst>
                      <p:ext uri="{D42A27DB-BD31-4B8C-83A1-F6EECF244321}">
                        <p14:modId xmlns:p14="http://schemas.microsoft.com/office/powerpoint/2010/main" val="1796295427"/>
                      </p:ext>
                    </p:extLst>
                  </p:nvPr>
                </p:nvGraphicFramePr>
                <p:xfrm>
                  <a:off x="4359687" y="747716"/>
                  <a:ext cx="1069495" cy="1069496"/>
                </p:xfrm>
                <a:graphic>
                  <a:graphicData uri="http://schemas.microsoft.com/office/drawing/2017/model3d">
                    <am3d:model3d r:embed="rId9">
                      <am3d:spPr>
                        <a:xfrm>
                          <a:off x="0" y="0"/>
                          <a:ext cx="1069495" cy="1069496"/>
                        </a:xfrm>
                        <a:prstGeom prst="rect">
                          <a:avLst/>
                        </a:prstGeom>
                      </am3d:spPr>
                      <am3d:camera>
                        <am3d:pos x="0" y="0" z="81469184"/>
                        <am3d:up dx="0" dy="36000000" dz="0"/>
                        <am3d:lookAt x="0" y="0" z="0"/>
                        <am3d:perspective fov="2700000"/>
                      </am3d:camera>
                      <am3d:trans>
                        <am3d:meterPerModelUnit n="7143146" d="1000000"/>
                        <am3d:preTrans dx="-2" dy="-18000000" dz="3"/>
                        <am3d:scale>
                          <am3d:sx n="1000000" d="1000000"/>
                          <am3d:sy n="1000000" d="1000000"/>
                          <am3d:sz n="1000000" d="1000000"/>
                        </am3d:scale>
                        <am3d:rot/>
                        <am3d:postTrans dx="0" dy="0" dz="0"/>
                      </am3d:trans>
                      <am3d:raster rName="Office3DRenderer" rVer="16.0.8326">
                        <am3d:blip r:embed="rId10"/>
                      </am3d:raster>
                      <am3d:objViewport viewportSz="1907657"/>
                      <am3d:ambientLight>
                        <am3d:clr>
                          <a:scrgbClr r="50000" g="50000" b="50000"/>
                        </am3d:clr>
                        <am3d:illuminance n="500000" d="1000000"/>
                      </am3d:ambientLight>
                      <am3d:ptLight rad="0">
                        <am3d:clr>
                          <a:scrgbClr r="100000" g="75000" b="50000"/>
                        </am3d:clr>
                        <am3d:intensity n="9765625" d="1000000"/>
                        <am3d:pos x="21959998" y="70920001" z="16344003"/>
                      </am3d:ptLight>
                      <am3d:ptLight rad="0">
                        <am3d:clr>
                          <a:scrgbClr r="40000" g="60000" b="95000"/>
                        </am3d:clr>
                        <am3d:intensity n="12250000" d="1000000"/>
                        <am3d:pos x="-37964106" y="51130435" z="57631972"/>
                      </am3d:ptLight>
                      <am3d:ptLight rad="0">
                        <am3d:clr>
                          <a:scrgbClr r="86837" g="72700" b="100000"/>
                        </am3d:clr>
                        <am3d:intensity n="3125000" d="1000000"/>
                        <am3d:pos x="-37739122" y="58056624" z="-34769649"/>
                      </am3d:ptLight>
                    </am3d:model3d>
                  </a:graphicData>
                </a:graphic>
              </p:graphicFrame>
            </mc:Choice>
            <mc:Fallback>
              <p:pic>
                <p:nvPicPr>
                  <p:cNvPr id="19" name="Трехмерная модель 18" descr="Красная сфера">
                    <a:extLst>
                      <a:ext uri="{FF2B5EF4-FFF2-40B4-BE49-F238E27FC236}">
                        <a16:creationId xmlns:a16="http://schemas.microsoft.com/office/drawing/2014/main" id="{A7FE1270-384C-4372-A58C-7EE5FA10AD9E}"/>
                      </a:ext>
                    </a:extLst>
                  </p:cNvPr>
                  <p:cNvPicPr>
                    <a:picLocks noGrp="1" noRot="1" noChangeAspect="1" noMove="1" noResize="1" noEditPoints="1" noAdjustHandles="1" noChangeArrowheads="1" noChangeShapeType="1" noCrop="1"/>
                  </p:cNvPicPr>
                  <p:nvPr/>
                </p:nvPicPr>
                <p:blipFill>
                  <a:blip r:embed="rId10"/>
                  <a:stretch>
                    <a:fillRect/>
                  </a:stretch>
                </p:blipFill>
                <p:spPr>
                  <a:xfrm>
                    <a:off x="4206130" y="1339611"/>
                    <a:ext cx="1069495" cy="1069496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am3d="http://schemas.microsoft.com/office/drawing/2017/model3d" Requires="am3d">
              <p:graphicFrame>
                <p:nvGraphicFramePr>
                  <p:cNvPr id="17" name="Трехмерная модель 16" descr="Красная сфера">
                    <a:extLst>
                      <a:ext uri="{FF2B5EF4-FFF2-40B4-BE49-F238E27FC236}">
                        <a16:creationId xmlns:a16="http://schemas.microsoft.com/office/drawing/2014/main" id="{A85E4E02-707A-4F01-B5BC-56A4C13E2D2B}"/>
                      </a:ext>
                    </a:extLst>
                  </p:cNvPr>
                  <p:cNvGraphicFramePr>
                    <a:graphicFrameLocks noChangeAspect="1"/>
                  </p:cNvGraphicFramePr>
                  <p:nvPr>
                    <p:extLst>
                      <p:ext uri="{D42A27DB-BD31-4B8C-83A1-F6EECF244321}">
                        <p14:modId xmlns:p14="http://schemas.microsoft.com/office/powerpoint/2010/main" val="3752305158"/>
                      </p:ext>
                    </p:extLst>
                  </p:nvPr>
                </p:nvGraphicFramePr>
                <p:xfrm>
                  <a:off x="4894434" y="511648"/>
                  <a:ext cx="1228375" cy="1228376"/>
                </p:xfrm>
                <a:graphic>
                  <a:graphicData uri="http://schemas.microsoft.com/office/drawing/2017/model3d">
                    <am3d:model3d r:embed="rId9">
                      <am3d:spPr>
                        <a:xfrm>
                          <a:off x="0" y="0"/>
                          <a:ext cx="1228375" cy="1228376"/>
                        </a:xfrm>
                        <a:prstGeom prst="rect">
                          <a:avLst/>
                        </a:prstGeom>
                      </am3d:spPr>
                      <am3d:camera>
                        <am3d:pos x="0" y="0" z="81469184"/>
                        <am3d:up dx="0" dy="36000000" dz="0"/>
                        <am3d:lookAt x="0" y="0" z="0"/>
                        <am3d:perspective fov="2700000"/>
                      </am3d:camera>
                      <am3d:trans>
                        <am3d:meterPerModelUnit n="7143146" d="1000000"/>
                        <am3d:preTrans dx="-2" dy="-18000000" dz="3"/>
                        <am3d:scale>
                          <am3d:sx n="1000000" d="1000000"/>
                          <am3d:sy n="1000000" d="1000000"/>
                          <am3d:sz n="1000000" d="1000000"/>
                        </am3d:scale>
                        <am3d:rot/>
                        <am3d:postTrans dx="0" dy="0" dz="0"/>
                      </am3d:trans>
                      <am3d:raster rName="Office3DRenderer" rVer="16.0.8326">
                        <am3d:blip r:embed="rId11"/>
                      </am3d:raster>
                      <am3d:objViewport viewportSz="2191051"/>
                      <am3d:ambientLight>
                        <am3d:clr>
                          <a:scrgbClr r="50000" g="50000" b="50000"/>
                        </am3d:clr>
                        <am3d:illuminance n="500000" d="1000000"/>
                      </am3d:ambientLight>
                      <am3d:ptLight rad="0">
                        <am3d:clr>
                          <a:scrgbClr r="100000" g="75000" b="50000"/>
                        </am3d:clr>
                        <am3d:intensity n="9765625" d="1000000"/>
                        <am3d:pos x="21959998" y="70920001" z="16344003"/>
                      </am3d:ptLight>
                      <am3d:ptLight rad="0">
                        <am3d:clr>
                          <a:scrgbClr r="40000" g="60000" b="95000"/>
                        </am3d:clr>
                        <am3d:intensity n="12250000" d="1000000"/>
                        <am3d:pos x="-37964106" y="51130435" z="57631972"/>
                      </am3d:ptLight>
                      <am3d:ptLight rad="0">
                        <am3d:clr>
                          <a:scrgbClr r="86837" g="72700" b="100000"/>
                        </am3d:clr>
                        <am3d:intensity n="3125000" d="1000000"/>
                        <am3d:pos x="-37739122" y="58056624" z="-34769649"/>
                      </am3d:ptLight>
                    </am3d:model3d>
                  </a:graphicData>
                </a:graphic>
              </p:graphicFrame>
            </mc:Choice>
            <mc:Fallback>
              <p:pic>
                <p:nvPicPr>
                  <p:cNvPr id="17" name="Трехмерная модель 16" descr="Красная сфера">
                    <a:extLst>
                      <a:ext uri="{FF2B5EF4-FFF2-40B4-BE49-F238E27FC236}">
                        <a16:creationId xmlns:a16="http://schemas.microsoft.com/office/drawing/2014/main" id="{A85E4E02-707A-4F01-B5BC-56A4C13E2D2B}"/>
                      </a:ext>
                    </a:extLst>
                  </p:cNvPr>
                  <p:cNvPicPr>
                    <a:picLocks noGrp="1" noRot="1" noChangeAspect="1" noMove="1" noResize="1" noEditPoints="1" noAdjustHandles="1" noChangeArrowheads="1" noChangeShapeType="1" noCrop="1"/>
                  </p:cNvPicPr>
                  <p:nvPr/>
                </p:nvPicPr>
                <p:blipFill>
                  <a:blip r:embed="rId11"/>
                  <a:stretch>
                    <a:fillRect/>
                  </a:stretch>
                </p:blipFill>
                <p:spPr>
                  <a:xfrm>
                    <a:off x="4740877" y="1103543"/>
                    <a:ext cx="1228375" cy="1228376"/>
                  </a:xfrm>
                  <a:prstGeom prst="rect">
                    <a:avLst/>
                  </a:prstGeom>
                </p:spPr>
              </p:pic>
            </mc:Fallback>
          </mc:AlternateContent>
        </p:grp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456CD3F5-06CE-44DE-8510-FB37DF9FDA93}"/>
                </a:ext>
              </a:extLst>
            </p:cNvPr>
            <p:cNvSpPr txBox="1"/>
            <p:nvPr/>
          </p:nvSpPr>
          <p:spPr>
            <a:xfrm flipH="1">
              <a:off x="3869035" y="1400169"/>
              <a:ext cx="58666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C</a:t>
              </a:r>
              <a:endParaRPr lang="uk-UA" sz="3200" dirty="0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19FA0371-3293-4CB6-B32B-5E3584130C9A}"/>
                </a:ext>
              </a:extLst>
            </p:cNvPr>
            <p:cNvSpPr txBox="1"/>
            <p:nvPr/>
          </p:nvSpPr>
          <p:spPr>
            <a:xfrm>
              <a:off x="4624231" y="1228107"/>
              <a:ext cx="68562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C</a:t>
              </a:r>
              <a:endParaRPr lang="uk-UA" sz="3200" dirty="0"/>
            </a:p>
          </p:txBody>
        </p:sp>
      </p:grpSp>
      <p:grpSp>
        <p:nvGrpSpPr>
          <p:cNvPr id="55" name="Группа 54">
            <a:extLst>
              <a:ext uri="{FF2B5EF4-FFF2-40B4-BE49-F238E27FC236}">
                <a16:creationId xmlns:a16="http://schemas.microsoft.com/office/drawing/2014/main" id="{10BA333B-059F-45B8-B1EA-EF799DF514F1}"/>
              </a:ext>
            </a:extLst>
          </p:cNvPr>
          <p:cNvGrpSpPr/>
          <p:nvPr/>
        </p:nvGrpSpPr>
        <p:grpSpPr>
          <a:xfrm>
            <a:off x="4254014" y="4031804"/>
            <a:ext cx="1643493" cy="1212189"/>
            <a:chOff x="4155996" y="4537188"/>
            <a:chExt cx="1643493" cy="1212189"/>
          </a:xfrm>
        </p:grpSpPr>
        <p:grpSp>
          <p:nvGrpSpPr>
            <p:cNvPr id="21" name="Группа 20">
              <a:extLst>
                <a:ext uri="{FF2B5EF4-FFF2-40B4-BE49-F238E27FC236}">
                  <a16:creationId xmlns:a16="http://schemas.microsoft.com/office/drawing/2014/main" id="{D74740D1-C4B5-4C2F-9AA5-F6939D152DB0}"/>
                </a:ext>
              </a:extLst>
            </p:cNvPr>
            <p:cNvGrpSpPr/>
            <p:nvPr/>
          </p:nvGrpSpPr>
          <p:grpSpPr>
            <a:xfrm rot="2091413">
              <a:off x="4155996" y="4537188"/>
              <a:ext cx="1643493" cy="1212189"/>
              <a:chOff x="4245388" y="633418"/>
              <a:chExt cx="1683034" cy="1183794"/>
            </a:xfrm>
          </p:grpSpPr>
          <mc:AlternateContent xmlns:mc="http://schemas.openxmlformats.org/markup-compatibility/2006">
            <mc:Choice xmlns:am3d="http://schemas.microsoft.com/office/drawing/2017/model3d" Requires="am3d">
              <p:graphicFrame>
                <p:nvGraphicFramePr>
                  <p:cNvPr id="22" name="Трехмерная модель 21" descr="Красная сфера">
                    <a:extLst>
                      <a:ext uri="{FF2B5EF4-FFF2-40B4-BE49-F238E27FC236}">
                        <a16:creationId xmlns:a16="http://schemas.microsoft.com/office/drawing/2014/main" id="{6CAF2241-0FE7-414A-84D4-770FA9A406F8}"/>
                      </a:ext>
                    </a:extLst>
                  </p:cNvPr>
                  <p:cNvGraphicFramePr>
                    <a:graphicFrameLocks noChangeAspect="1"/>
                  </p:cNvGraphicFramePr>
                  <p:nvPr>
                    <p:extLst>
                      <p:ext uri="{D42A27DB-BD31-4B8C-83A1-F6EECF244321}">
                        <p14:modId xmlns:p14="http://schemas.microsoft.com/office/powerpoint/2010/main" val="1194558335"/>
                      </p:ext>
                    </p:extLst>
                  </p:nvPr>
                </p:nvGraphicFramePr>
                <p:xfrm>
                  <a:off x="4245388" y="633418"/>
                  <a:ext cx="1183793" cy="1183794"/>
                </p:xfrm>
                <a:graphic>
                  <a:graphicData uri="http://schemas.microsoft.com/office/drawing/2017/model3d">
                    <am3d:model3d r:embed="rId9">
                      <am3d:spPr>
                        <a:xfrm rot="2091413">
                          <a:off x="0" y="0"/>
                          <a:ext cx="1155981" cy="1212189"/>
                        </a:xfrm>
                        <a:prstGeom prst="rect">
                          <a:avLst/>
                        </a:prstGeom>
                      </am3d:spPr>
                      <am3d:camera>
                        <am3d:pos x="0" y="0" z="81469184"/>
                        <am3d:up dx="0" dy="36000000" dz="0"/>
                        <am3d:lookAt x="0" y="0" z="0"/>
                        <am3d:perspective fov="2700000"/>
                      </am3d:camera>
                      <am3d:trans>
                        <am3d:meterPerModelUnit n="7143146" d="1000000"/>
                        <am3d:preTrans dx="-2" dy="-18000000" dz="3"/>
                        <am3d:scale>
                          <am3d:sx n="1000000" d="1000000"/>
                          <am3d:sy n="1000000" d="1000000"/>
                          <am3d:sz n="1000000" d="1000000"/>
                        </am3d:scale>
                        <am3d:rot/>
                        <am3d:postTrans dx="0" dy="0" dz="0"/>
                      </am3d:trans>
                      <am3d:raster rName="Office3DRenderer" rVer="16.0.8326">
                        <am3d:blip r:embed="rId12"/>
                      </am3d:raster>
                      <am3d:objViewport viewportSz="1941176"/>
                      <am3d:ambientLight>
                        <am3d:clr>
                          <a:scrgbClr r="50000" g="50000" b="50000"/>
                        </am3d:clr>
                        <am3d:illuminance n="500000" d="1000000"/>
                      </am3d:ambientLight>
                      <am3d:ptLight rad="0">
                        <am3d:clr>
                          <a:scrgbClr r="100000" g="75000" b="50000"/>
                        </am3d:clr>
                        <am3d:intensity n="9765625" d="1000000"/>
                        <am3d:pos x="21959998" y="70920001" z="16344003"/>
                      </am3d:ptLight>
                      <am3d:ptLight rad="0">
                        <am3d:clr>
                          <a:scrgbClr r="40000" g="60000" b="95000"/>
                        </am3d:clr>
                        <am3d:intensity n="12250000" d="1000000"/>
                        <am3d:pos x="-37964106" y="51130435" z="57631972"/>
                      </am3d:ptLight>
                      <am3d:ptLight rad="0">
                        <am3d:clr>
                          <a:scrgbClr r="86837" g="72700" b="100000"/>
                        </am3d:clr>
                        <am3d:intensity n="3125000" d="1000000"/>
                        <am3d:pos x="-37739122" y="58056624" z="-34769649"/>
                      </am3d:ptLight>
                    </am3d:model3d>
                  </a:graphicData>
                </a:graphic>
              </p:graphicFrame>
            </mc:Choice>
            <mc:Fallback>
              <p:pic>
                <p:nvPicPr>
                  <p:cNvPr id="22" name="Трехмерная модель 21" descr="Красная сфера">
                    <a:extLst>
                      <a:ext uri="{FF2B5EF4-FFF2-40B4-BE49-F238E27FC236}">
                        <a16:creationId xmlns:a16="http://schemas.microsoft.com/office/drawing/2014/main" id="{6CAF2241-0FE7-414A-84D4-770FA9A406F8}"/>
                      </a:ext>
                    </a:extLst>
                  </p:cNvPr>
                  <p:cNvPicPr>
                    <a:picLocks noGrp="1" noRot="1" noChangeAspect="1" noMove="1" noResize="1" noEditPoints="1" noAdjustHandles="1" noChangeArrowheads="1" noChangeShapeType="1" noCrop="1"/>
                  </p:cNvPicPr>
                  <p:nvPr/>
                </p:nvPicPr>
                <p:blipFill>
                  <a:blip r:embed="rId12"/>
                  <a:stretch>
                    <a:fillRect/>
                  </a:stretch>
                </p:blipFill>
                <p:spPr>
                  <a:xfrm rot="2091413">
                    <a:off x="4297748" y="3892491"/>
                    <a:ext cx="1155981" cy="1212189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am3d="http://schemas.microsoft.com/office/drawing/2017/model3d" Requires="am3d">
              <p:graphicFrame>
                <p:nvGraphicFramePr>
                  <p:cNvPr id="23" name="Трехмерная модель 22" descr="Красная сфера">
                    <a:extLst>
                      <a:ext uri="{FF2B5EF4-FFF2-40B4-BE49-F238E27FC236}">
                        <a16:creationId xmlns:a16="http://schemas.microsoft.com/office/drawing/2014/main" id="{17153B06-1041-4490-A2DA-F39DEDFB1F3A}"/>
                      </a:ext>
                    </a:extLst>
                  </p:cNvPr>
                  <p:cNvGraphicFramePr>
                    <a:graphicFrameLocks noChangeAspect="1"/>
                  </p:cNvGraphicFramePr>
                  <p:nvPr>
                    <p:extLst>
                      <p:ext uri="{D42A27DB-BD31-4B8C-83A1-F6EECF244321}">
                        <p14:modId xmlns:p14="http://schemas.microsoft.com/office/powerpoint/2010/main" val="2930949350"/>
                      </p:ext>
                    </p:extLst>
                  </p:nvPr>
                </p:nvGraphicFramePr>
                <p:xfrm>
                  <a:off x="4930285" y="674600"/>
                  <a:ext cx="998137" cy="998138"/>
                </p:xfrm>
                <a:graphic>
                  <a:graphicData uri="http://schemas.microsoft.com/office/drawing/2017/model3d">
                    <am3d:model3d r:embed="rId9">
                      <am3d:spPr>
                        <a:xfrm rot="2091413">
                          <a:off x="0" y="0"/>
                          <a:ext cx="974687" cy="1022080"/>
                        </a:xfrm>
                        <a:prstGeom prst="rect">
                          <a:avLst/>
                        </a:prstGeom>
                      </am3d:spPr>
                      <am3d:camera>
                        <am3d:pos x="0" y="0" z="81469184"/>
                        <am3d:up dx="0" dy="36000000" dz="0"/>
                        <am3d:lookAt x="0" y="0" z="0"/>
                        <am3d:perspective fov="2700000"/>
                      </am3d:camera>
                      <am3d:trans>
                        <am3d:meterPerModelUnit n="7143146" d="1000000"/>
                        <am3d:preTrans dx="-2" dy="-18000000" dz="3"/>
                        <am3d:scale>
                          <am3d:sx n="1000000" d="1000000"/>
                          <am3d:sy n="1000000" d="1000000"/>
                          <am3d:sz n="1000000" d="1000000"/>
                        </am3d:scale>
                        <am3d:rot/>
                        <am3d:postTrans dx="0" dy="0" dz="0"/>
                      </am3d:trans>
                      <am3d:raster rName="Office3DRenderer" rVer="16.0.8326">
                        <am3d:blip r:embed="rId13"/>
                      </am3d:raster>
                      <am3d:objViewport viewportSz="1624478"/>
                      <am3d:ambientLight>
                        <am3d:clr>
                          <a:scrgbClr r="50000" g="50000" b="50000"/>
                        </am3d:clr>
                        <am3d:illuminance n="500000" d="1000000"/>
                      </am3d:ambientLight>
                      <am3d:ptLight rad="0">
                        <am3d:clr>
                          <a:scrgbClr r="100000" g="75000" b="50000"/>
                        </am3d:clr>
                        <am3d:intensity n="9765625" d="1000000"/>
                        <am3d:pos x="21959998" y="70920001" z="16344003"/>
                      </am3d:ptLight>
                      <am3d:ptLight rad="0">
                        <am3d:clr>
                          <a:scrgbClr r="40000" g="60000" b="95000"/>
                        </am3d:clr>
                        <am3d:intensity n="12250000" d="1000000"/>
                        <am3d:pos x="-37964106" y="51130435" z="57631972"/>
                      </am3d:ptLight>
                      <am3d:ptLight rad="0">
                        <am3d:clr>
                          <a:scrgbClr r="86837" g="72700" b="100000"/>
                        </am3d:clr>
                        <am3d:intensity n="3125000" d="1000000"/>
                        <am3d:pos x="-37739122" y="58056624" z="-34769649"/>
                      </am3d:ptLight>
                    </am3d:model3d>
                  </a:graphicData>
                </a:graphic>
              </p:graphicFrame>
            </mc:Choice>
            <mc:Fallback>
              <p:pic>
                <p:nvPicPr>
                  <p:cNvPr id="23" name="Трехмерная модель 22" descr="Красная сфера">
                    <a:extLst>
                      <a:ext uri="{FF2B5EF4-FFF2-40B4-BE49-F238E27FC236}">
                        <a16:creationId xmlns:a16="http://schemas.microsoft.com/office/drawing/2014/main" id="{17153B06-1041-4490-A2DA-F39DEDFB1F3A}"/>
                      </a:ext>
                    </a:extLst>
                  </p:cNvPr>
                  <p:cNvPicPr>
                    <a:picLocks noGrp="1" noRot="1" noChangeAspect="1" noMove="1" noResize="1" noEditPoints="1" noAdjustHandles="1" noChangeArrowheads="1" noChangeShapeType="1" noCrop="1"/>
                  </p:cNvPicPr>
                  <p:nvPr/>
                </p:nvPicPr>
                <p:blipFill>
                  <a:blip r:embed="rId13"/>
                  <a:stretch>
                    <a:fillRect/>
                  </a:stretch>
                </p:blipFill>
                <p:spPr>
                  <a:xfrm rot="2091413">
                    <a:off x="4893047" y="4274583"/>
                    <a:ext cx="974687" cy="1022080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52" name="Группа 51">
              <a:extLst>
                <a:ext uri="{FF2B5EF4-FFF2-40B4-BE49-F238E27FC236}">
                  <a16:creationId xmlns:a16="http://schemas.microsoft.com/office/drawing/2014/main" id="{FE85921E-0A1B-41DE-AF46-616D1F7A7FB7}"/>
                </a:ext>
              </a:extLst>
            </p:cNvPr>
            <p:cNvGrpSpPr/>
            <p:nvPr/>
          </p:nvGrpSpPr>
          <p:grpSpPr>
            <a:xfrm>
              <a:off x="4536737" y="4625989"/>
              <a:ext cx="1224711" cy="955778"/>
              <a:chOff x="4536737" y="4625989"/>
              <a:chExt cx="1224711" cy="955778"/>
            </a:xfrm>
          </p:grpSpPr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93A95703-7891-415D-8D37-9EDAAA0485CA}"/>
                  </a:ext>
                </a:extLst>
              </p:cNvPr>
              <p:cNvSpPr txBox="1"/>
              <p:nvPr/>
            </p:nvSpPr>
            <p:spPr>
              <a:xfrm>
                <a:off x="4536737" y="4625989"/>
                <a:ext cx="685623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C</a:t>
                </a:r>
                <a:endParaRPr lang="uk-UA" sz="3200" dirty="0"/>
              </a:p>
            </p:txBody>
          </p:sp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38EAD116-1D6E-4E3C-A164-7F227DA874D1}"/>
                  </a:ext>
                </a:extLst>
              </p:cNvPr>
              <p:cNvSpPr txBox="1"/>
              <p:nvPr/>
            </p:nvSpPr>
            <p:spPr>
              <a:xfrm>
                <a:off x="5075825" y="4996992"/>
                <a:ext cx="685623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C</a:t>
                </a:r>
                <a:endParaRPr lang="uk-UA" sz="3200" dirty="0"/>
              </a:p>
            </p:txBody>
          </p:sp>
        </p:grpSp>
      </p:grpSp>
      <p:grpSp>
        <p:nvGrpSpPr>
          <p:cNvPr id="50" name="Группа 49">
            <a:extLst>
              <a:ext uri="{FF2B5EF4-FFF2-40B4-BE49-F238E27FC236}">
                <a16:creationId xmlns:a16="http://schemas.microsoft.com/office/drawing/2014/main" id="{8E0ED251-7E52-40D8-ABF6-E5C09492935F}"/>
              </a:ext>
            </a:extLst>
          </p:cNvPr>
          <p:cNvGrpSpPr/>
          <p:nvPr/>
        </p:nvGrpSpPr>
        <p:grpSpPr>
          <a:xfrm>
            <a:off x="7286227" y="2491249"/>
            <a:ext cx="1979183" cy="1368589"/>
            <a:chOff x="6523181" y="2199882"/>
            <a:chExt cx="1979183" cy="1368589"/>
          </a:xfrm>
        </p:grpSpPr>
        <mc:AlternateContent xmlns:mc="http://schemas.openxmlformats.org/markup-compatibility/2006">
          <mc:Choice xmlns:am3d="http://schemas.microsoft.com/office/drawing/2017/model3d" Requires="am3d">
            <p:graphicFrame>
              <p:nvGraphicFramePr>
                <p:cNvPr id="4" name="Трехмерная модель 3" descr="Темно-серая сфера">
                  <a:extLst>
                    <a:ext uri="{FF2B5EF4-FFF2-40B4-BE49-F238E27FC236}">
                      <a16:creationId xmlns:a16="http://schemas.microsoft.com/office/drawing/2014/main" id="{9EBD2F49-51BF-4C67-A58F-DC67CD4429A6}"/>
                    </a:ext>
                  </a:extLst>
                </p:cNvPr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3159262145"/>
                    </p:ext>
                  </p:extLst>
                </p:nvPr>
              </p:nvGraphicFramePr>
              <p:xfrm>
                <a:off x="6790965" y="2199882"/>
                <a:ext cx="1368588" cy="1368589"/>
              </p:xfrm>
              <a:graphic>
                <a:graphicData uri="http://schemas.microsoft.com/office/drawing/2017/model3d">
                  <am3d:model3d r:embed="rId2">
                    <am3d:spPr>
                      <a:xfrm>
                        <a:off x="0" y="0"/>
                        <a:ext cx="1368588" cy="1368589"/>
                      </a:xfrm>
                      <a:prstGeom prst="rect">
                        <a:avLst/>
                      </a:prstGeom>
                    </am3d:spPr>
                    <am3d:camera>
                      <am3d:pos x="0" y="0" z="81469184"/>
                      <am3d:up dx="0" dy="36000000" dz="0"/>
                      <am3d:lookAt x="0" y="0" z="0"/>
                      <am3d:perspective fov="2700000"/>
                    </am3d:camera>
                    <am3d:trans>
                      <am3d:meterPerModelUnit n="7143146" d="1000000"/>
                      <am3d:preTrans dx="-2" dy="-18000000" dz="3"/>
                      <am3d:scale>
                        <am3d:sx n="1000000" d="1000000"/>
                        <am3d:sy n="1000000" d="1000000"/>
                        <am3d:sz n="1000000" d="1000000"/>
                      </am3d:scale>
                      <am3d:rot/>
                      <am3d:postTrans dx="0" dy="0" dz="0"/>
                    </am3d:trans>
                    <am3d:raster rName="Office3DRenderer" rVer="16.0.8326">
                      <am3d:blip r:embed="rId14"/>
                    </am3d:raster>
                    <am3d:objViewport viewportSz="2441149"/>
                    <am3d:ambientLight>
                      <am3d:clr>
                        <a:scrgbClr r="50000" g="50000" b="50000"/>
                      </am3d:clr>
                      <am3d:illuminance n="500000" d="1000000"/>
                    </am3d:ambientLight>
                    <am3d:ptLight rad="0">
                      <am3d:clr>
                        <a:scrgbClr r="100000" g="75000" b="50000"/>
                      </am3d:clr>
                      <am3d:intensity n="9765625" d="1000000"/>
                      <am3d:pos x="21959998" y="70920001" z="16344003"/>
                    </am3d:ptLight>
                    <am3d:ptLight rad="0">
                      <am3d:clr>
                        <a:scrgbClr r="40000" g="60000" b="95000"/>
                      </am3d:clr>
                      <am3d:intensity n="12250000" d="1000000"/>
                      <am3d:pos x="-37964106" y="51130435" z="57631972"/>
                    </am3d:ptLight>
                    <am3d:ptLight rad="0">
                      <am3d:clr>
                        <a:scrgbClr r="86837" g="72700" b="100000"/>
                      </am3d:clr>
                      <am3d:intensity n="3125000" d="1000000"/>
                      <am3d:pos x="-37739122" y="58056624" z="-34769649"/>
                    </am3d:ptLight>
                  </am3d:model3d>
                </a:graphicData>
              </a:graphic>
            </p:graphicFrame>
          </mc:Choice>
          <mc:Fallback>
            <p:pic>
              <p:nvPicPr>
                <p:cNvPr id="4" name="Трехмерная модель 3" descr="Темно-серая сфера">
                  <a:extLst>
                    <a:ext uri="{FF2B5EF4-FFF2-40B4-BE49-F238E27FC236}">
                      <a16:creationId xmlns:a16="http://schemas.microsoft.com/office/drawing/2014/main" id="{9EBD2F49-51BF-4C67-A58F-DC67CD4429A6}"/>
                    </a:ext>
                  </a:extLst>
                </p:cNvPr>
                <p:cNvPicPr>
                  <a:picLocks noGrp="1" noRot="1" noChangeAspect="1" noMove="1" noResize="1" noEditPoints="1" noAdjustHandles="1" noChangeArrowheads="1" noChangeShapeType="1" noCrop="1"/>
                </p:cNvPicPr>
                <p:nvPr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7554011" y="2491249"/>
                  <a:ext cx="1368588" cy="1368589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am3d="http://schemas.microsoft.com/office/drawing/2017/model3d" Requires="am3d">
            <p:graphicFrame>
              <p:nvGraphicFramePr>
                <p:cNvPr id="30" name="Трехмерная модель 29" descr="Красное полушарие">
                  <a:extLst>
                    <a:ext uri="{FF2B5EF4-FFF2-40B4-BE49-F238E27FC236}">
                      <a16:creationId xmlns:a16="http://schemas.microsoft.com/office/drawing/2014/main" id="{15393AD1-7040-43A6-BDEA-8731FFA9BBB6}"/>
                    </a:ext>
                  </a:extLst>
                </p:cNvPr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665254186"/>
                    </p:ext>
                  </p:extLst>
                </p:nvPr>
              </p:nvGraphicFramePr>
              <p:xfrm rot="16200000">
                <a:off x="6262103" y="2541366"/>
                <a:ext cx="1207779" cy="685623"/>
              </p:xfrm>
              <a:graphic>
                <a:graphicData uri="http://schemas.microsoft.com/office/drawing/2017/model3d">
                  <am3d:model3d r:embed="rId15">
                    <am3d:spPr>
                      <a:xfrm rot="16200000">
                        <a:off x="0" y="0"/>
                        <a:ext cx="1207779" cy="685623"/>
                      </a:xfrm>
                      <a:prstGeom prst="rect">
                        <a:avLst/>
                      </a:prstGeom>
                    </am3d:spPr>
                    <am3d:camera>
                      <am3d:pos x="0" y="0" z="70522459"/>
                      <am3d:up dx="0" dy="36000000" dz="0"/>
                      <am3d:lookAt x="0" y="0" z="0"/>
                      <am3d:perspective fov="2700000"/>
                    </am3d:camera>
                    <am3d:trans>
                      <am3d:meterPerModelUnit n="6553073" d="1000000"/>
                      <am3d:preTrans dx="9" dy="-8999683" dz="-344461"/>
                      <am3d:scale>
                        <am3d:sx n="1000000" d="1000000"/>
                        <am3d:sy n="1000000" d="1000000"/>
                        <am3d:sz n="1000000" d="1000000"/>
                      </am3d:scale>
                      <am3d:rot ax="-132919" ay="352323" az="-13607"/>
                      <am3d:postTrans dx="0" dy="0" dz="0"/>
                    </am3d:trans>
                    <am3d:raster rName="Office3DRenderer" rVer="16.0.8326">
                      <am3d:blip r:embed="rId16"/>
                    </am3d:raster>
                    <am3d:objViewport viewportSz="1740341"/>
                    <am3d:ambientLight>
                      <am3d:clr>
                        <a:scrgbClr r="50000" g="50000" b="50000"/>
                      </am3d:clr>
                      <am3d:illuminance n="500000" d="1000000"/>
                    </am3d:ambientLight>
                    <am3d:ptLight rad="0">
                      <am3d:clr>
                        <a:scrgbClr r="100000" g="75000" b="50000"/>
                      </am3d:clr>
                      <am3d:intensity n="9765625" d="1000000"/>
                      <am3d:pos x="21959998" y="70920001" z="16344003"/>
                    </am3d:ptLight>
                    <am3d:ptLight rad="0">
                      <am3d:clr>
                        <a:scrgbClr r="40000" g="60000" b="95000"/>
                      </am3d:clr>
                      <am3d:intensity n="12250000" d="1000000"/>
                      <am3d:pos x="-37964106" y="51130435" z="57631972"/>
                    </am3d:ptLight>
                    <am3d:ptLight rad="0">
                      <am3d:clr>
                        <a:scrgbClr r="86837" g="72700" b="100000"/>
                      </am3d:clr>
                      <am3d:intensity n="3125000" d="1000000"/>
                      <am3d:pos x="-37739122" y="58056624" z="-34769649"/>
                    </am3d:ptLight>
                  </am3d:model3d>
                </a:graphicData>
              </a:graphic>
            </p:graphicFrame>
          </mc:Choice>
          <mc:Fallback>
            <p:pic>
              <p:nvPicPr>
                <p:cNvPr id="30" name="Трехмерная модель 29" descr="Красное полушарие">
                  <a:extLst>
                    <a:ext uri="{FF2B5EF4-FFF2-40B4-BE49-F238E27FC236}">
                      <a16:creationId xmlns:a16="http://schemas.microsoft.com/office/drawing/2014/main" id="{15393AD1-7040-43A6-BDEA-8731FFA9BBB6}"/>
                    </a:ext>
                  </a:extLst>
                </p:cNvPr>
                <p:cNvPicPr>
                  <a:picLocks noGrp="1" noRot="1" noChangeAspect="1" noMove="1" noResize="1" noEditPoints="1" noAdjustHandles="1" noChangeArrowheads="1" noChangeShapeType="1" noCrop="1"/>
                </p:cNvPicPr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 rot="16200000">
                  <a:off x="7025149" y="2832733"/>
                  <a:ext cx="1207779" cy="68562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am3d="http://schemas.microsoft.com/office/drawing/2017/model3d" Requires="am3d">
            <p:graphicFrame>
              <p:nvGraphicFramePr>
                <p:cNvPr id="31" name="Трехмерная модель 30" descr="Красное полушарие">
                  <a:extLst>
                    <a:ext uri="{FF2B5EF4-FFF2-40B4-BE49-F238E27FC236}">
                      <a16:creationId xmlns:a16="http://schemas.microsoft.com/office/drawing/2014/main" id="{356E5972-816A-4A47-94B6-D7D4F28A22F2}"/>
                    </a:ext>
                  </a:extLst>
                </p:cNvPr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187512947"/>
                    </p:ext>
                  </p:extLst>
                </p:nvPr>
              </p:nvGraphicFramePr>
              <p:xfrm rot="5400000">
                <a:off x="7529834" y="2525451"/>
                <a:ext cx="1147863" cy="724105"/>
              </p:xfrm>
              <a:graphic>
                <a:graphicData uri="http://schemas.microsoft.com/office/drawing/2017/model3d">
                  <am3d:model3d r:embed="rId15">
                    <am3d:spPr>
                      <a:xfrm rot="5400000">
                        <a:off x="0" y="0"/>
                        <a:ext cx="1147863" cy="724105"/>
                      </a:xfrm>
                      <a:prstGeom prst="rect">
                        <a:avLst/>
                      </a:prstGeom>
                    </am3d:spPr>
                    <am3d:camera>
                      <am3d:pos x="0" y="0" z="70522459"/>
                      <am3d:up dx="0" dy="36000000" dz="0"/>
                      <am3d:lookAt x="0" y="0" z="0"/>
                      <am3d:perspective fov="2700000"/>
                    </am3d:camera>
                    <am3d:trans>
                      <am3d:meterPerModelUnit n="6553073" d="1000000"/>
                      <am3d:preTrans dx="9" dy="-8999683" dz="-344461"/>
                      <am3d:scale>
                        <am3d:sx n="1000000" d="1000000"/>
                        <am3d:sy n="1000000" d="1000000"/>
                        <am3d:sz n="1000000" d="1000000"/>
                      </am3d:scale>
                      <am3d:rot/>
                      <am3d:postTrans dx="0" dy="0" dz="0"/>
                    </am3d:trans>
                    <am3d:raster rName="Office3DRenderer" rVer="16.0.8326">
                      <am3d:blip r:embed="rId17"/>
                    </am3d:raster>
                    <am3d:objViewport viewportSz="1751030"/>
                    <am3d:ambientLight>
                      <am3d:clr>
                        <a:scrgbClr r="50000" g="50000" b="50000"/>
                      </am3d:clr>
                      <am3d:illuminance n="500000" d="1000000"/>
                    </am3d:ambientLight>
                    <am3d:ptLight rad="0">
                      <am3d:clr>
                        <a:scrgbClr r="100000" g="75000" b="50000"/>
                      </am3d:clr>
                      <am3d:intensity n="9765625" d="1000000"/>
                      <am3d:pos x="21959998" y="70920001" z="16344003"/>
                    </am3d:ptLight>
                    <am3d:ptLight rad="0">
                      <am3d:clr>
                        <a:scrgbClr r="40000" g="60000" b="95000"/>
                      </am3d:clr>
                      <am3d:intensity n="12250000" d="1000000"/>
                      <am3d:pos x="-37964106" y="51130435" z="57631972"/>
                    </am3d:ptLight>
                    <am3d:ptLight rad="0">
                      <am3d:clr>
                        <a:scrgbClr r="86837" g="72700" b="100000"/>
                      </am3d:clr>
                      <am3d:intensity n="3125000" d="1000000"/>
                      <am3d:pos x="-37739122" y="58056624" z="-34769649"/>
                    </am3d:ptLight>
                  </am3d:model3d>
                </a:graphicData>
              </a:graphic>
            </p:graphicFrame>
          </mc:Choice>
          <mc:Fallback>
            <p:pic>
              <p:nvPicPr>
                <p:cNvPr id="31" name="Трехмерная модель 30" descr="Красное полушарие">
                  <a:extLst>
                    <a:ext uri="{FF2B5EF4-FFF2-40B4-BE49-F238E27FC236}">
                      <a16:creationId xmlns:a16="http://schemas.microsoft.com/office/drawing/2014/main" id="{356E5972-816A-4A47-94B6-D7D4F28A22F2}"/>
                    </a:ext>
                  </a:extLst>
                </p:cNvPr>
                <p:cNvPicPr>
                  <a:picLocks noGrp="1" noRot="1" noChangeAspect="1" noMove="1" noResize="1" noEditPoints="1" noAdjustHandles="1" noChangeArrowheads="1" noChangeShapeType="1" noCrop="1"/>
                </p:cNvPicPr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 rot="5400000">
                  <a:off x="8292880" y="2816818"/>
                  <a:ext cx="1147863" cy="724105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A5C8EF70-B012-4133-A29D-F3F8245B26ED}"/>
                </a:ext>
              </a:extLst>
            </p:cNvPr>
            <p:cNvSpPr txBox="1"/>
            <p:nvPr/>
          </p:nvSpPr>
          <p:spPr>
            <a:xfrm>
              <a:off x="6655744" y="2554820"/>
              <a:ext cx="68562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C</a:t>
              </a:r>
              <a:endParaRPr lang="uk-UA" sz="3200" dirty="0"/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1552A69A-0F8C-4140-ABAB-772A53B404C0}"/>
                </a:ext>
              </a:extLst>
            </p:cNvPr>
            <p:cNvSpPr txBox="1"/>
            <p:nvPr/>
          </p:nvSpPr>
          <p:spPr>
            <a:xfrm>
              <a:off x="7816741" y="2554820"/>
              <a:ext cx="68562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C</a:t>
              </a:r>
              <a:endParaRPr lang="uk-UA" sz="3200" dirty="0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25054DA0-5062-4751-B16A-CF50267FA992}"/>
                </a:ext>
              </a:extLst>
            </p:cNvPr>
            <p:cNvSpPr txBox="1"/>
            <p:nvPr/>
          </p:nvSpPr>
          <p:spPr>
            <a:xfrm>
              <a:off x="7225673" y="2591788"/>
              <a:ext cx="457176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>
                  <a:solidFill>
                    <a:schemeClr val="bg1"/>
                  </a:solidFill>
                </a:rPr>
                <a:t>O</a:t>
              </a:r>
              <a:endParaRPr lang="uk-UA" sz="3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9" name="Группа 48">
            <a:extLst>
              <a:ext uri="{FF2B5EF4-FFF2-40B4-BE49-F238E27FC236}">
                <a16:creationId xmlns:a16="http://schemas.microsoft.com/office/drawing/2014/main" id="{A1F119B1-A8F1-4AF4-8044-57482EFA5EEA}"/>
              </a:ext>
            </a:extLst>
          </p:cNvPr>
          <p:cNvGrpSpPr/>
          <p:nvPr/>
        </p:nvGrpSpPr>
        <p:grpSpPr>
          <a:xfrm>
            <a:off x="10232974" y="1108099"/>
            <a:ext cx="1683631" cy="1356912"/>
            <a:chOff x="9581322" y="468502"/>
            <a:chExt cx="1683631" cy="1356912"/>
          </a:xfrm>
        </p:grpSpPr>
        <mc:AlternateContent xmlns:mc="http://schemas.openxmlformats.org/markup-compatibility/2006">
          <mc:Choice xmlns:am3d="http://schemas.microsoft.com/office/drawing/2017/model3d" Requires="am3d">
            <p:graphicFrame>
              <p:nvGraphicFramePr>
                <p:cNvPr id="32" name="Трехмерная модель 31" descr="Красная сфера">
                  <a:extLst>
                    <a:ext uri="{FF2B5EF4-FFF2-40B4-BE49-F238E27FC236}">
                      <a16:creationId xmlns:a16="http://schemas.microsoft.com/office/drawing/2014/main" id="{306BC0F5-09BF-480F-BA87-AD77D1E3A552}"/>
                    </a:ext>
                  </a:extLst>
                </p:cNvPr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1867893418"/>
                    </p:ext>
                  </p:extLst>
                </p:nvPr>
              </p:nvGraphicFramePr>
              <p:xfrm>
                <a:off x="9757621" y="565344"/>
                <a:ext cx="1260069" cy="1260070"/>
              </p:xfrm>
              <a:graphic>
                <a:graphicData uri="http://schemas.microsoft.com/office/drawing/2017/model3d">
                  <am3d:model3d r:embed="rId9">
                    <am3d:spPr>
                      <a:xfrm>
                        <a:off x="0" y="0"/>
                        <a:ext cx="1260069" cy="1260070"/>
                      </a:xfrm>
                      <a:prstGeom prst="rect">
                        <a:avLst/>
                      </a:prstGeom>
                    </am3d:spPr>
                    <am3d:camera>
                      <am3d:pos x="0" y="0" z="81469184"/>
                      <am3d:up dx="0" dy="36000000" dz="0"/>
                      <am3d:lookAt x="0" y="0" z="0"/>
                      <am3d:perspective fov="2700000"/>
                    </am3d:camera>
                    <am3d:trans>
                      <am3d:meterPerModelUnit n="7143146" d="1000000"/>
                      <am3d:preTrans dx="-2" dy="-18000000" dz="3"/>
                      <am3d:scale>
                        <am3d:sx n="1000000" d="1000000"/>
                        <am3d:sy n="1000000" d="1000000"/>
                        <am3d:sz n="1000000" d="1000000"/>
                      </am3d:scale>
                      <am3d:rot/>
                      <am3d:postTrans dx="0" dy="0" dz="0"/>
                    </am3d:trans>
                    <am3d:raster rName="Office3DRenderer" rVer="16.0.8326">
                      <am3d:blip r:embed="rId18"/>
                    </am3d:raster>
                    <am3d:objViewport viewportSz="2247584"/>
                    <am3d:ambientLight>
                      <am3d:clr>
                        <a:scrgbClr r="50000" g="50000" b="50000"/>
                      </am3d:clr>
                      <am3d:illuminance n="500000" d="1000000"/>
                    </am3d:ambientLight>
                    <am3d:ptLight rad="0">
                      <am3d:clr>
                        <a:scrgbClr r="100000" g="75000" b="50000"/>
                      </am3d:clr>
                      <am3d:intensity n="9765625" d="1000000"/>
                      <am3d:pos x="21959998" y="70920001" z="16344003"/>
                    </am3d:ptLight>
                    <am3d:ptLight rad="0">
                      <am3d:clr>
                        <a:scrgbClr r="40000" g="60000" b="95000"/>
                      </am3d:clr>
                      <am3d:intensity n="12250000" d="1000000"/>
                      <am3d:pos x="-37964106" y="51130435" z="57631972"/>
                    </am3d:ptLight>
                    <am3d:ptLight rad="0">
                      <am3d:clr>
                        <a:scrgbClr r="86837" g="72700" b="100000"/>
                      </am3d:clr>
                      <am3d:intensity n="3125000" d="1000000"/>
                      <am3d:pos x="-37739122" y="58056624" z="-34769649"/>
                    </am3d:ptLight>
                  </am3d:model3d>
                </a:graphicData>
              </a:graphic>
            </p:graphicFrame>
          </mc:Choice>
          <mc:Fallback>
            <p:pic>
              <p:nvPicPr>
                <p:cNvPr id="32" name="Трехмерная модель 31" descr="Красная сфера">
                  <a:extLst>
                    <a:ext uri="{FF2B5EF4-FFF2-40B4-BE49-F238E27FC236}">
                      <a16:creationId xmlns:a16="http://schemas.microsoft.com/office/drawing/2014/main" id="{306BC0F5-09BF-480F-BA87-AD77D1E3A552}"/>
                    </a:ext>
                  </a:extLst>
                </p:cNvPr>
                <p:cNvPicPr>
                  <a:picLocks noGrp="1" noRot="1" noChangeAspect="1" noMove="1" noResize="1" noEditPoints="1" noAdjustHandles="1" noChangeArrowheads="1" noChangeShapeType="1" noCrop="1"/>
                </p:cNvPicPr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10409273" y="1204941"/>
                  <a:ext cx="1260069" cy="126007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am3d="http://schemas.microsoft.com/office/drawing/2017/model3d" Requires="am3d">
            <p:graphicFrame>
              <p:nvGraphicFramePr>
                <p:cNvPr id="33" name="Трехмерная модель 32" descr="Светло-серое полушарие">
                  <a:extLst>
                    <a:ext uri="{FF2B5EF4-FFF2-40B4-BE49-F238E27FC236}">
                      <a16:creationId xmlns:a16="http://schemas.microsoft.com/office/drawing/2014/main" id="{E457FA7F-0C82-4D13-8047-5D0342C7D6AA}"/>
                    </a:ext>
                  </a:extLst>
                </p:cNvPr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1469013425"/>
                    </p:ext>
                  </p:extLst>
                </p:nvPr>
              </p:nvGraphicFramePr>
              <p:xfrm rot="2459542">
                <a:off x="10479941" y="507698"/>
                <a:ext cx="785012" cy="416381"/>
              </p:xfrm>
              <a:graphic>
                <a:graphicData uri="http://schemas.microsoft.com/office/drawing/2017/model3d">
                  <am3d:model3d r:embed="rId4">
                    <am3d:spPr>
                      <a:xfrm rot="2459542">
                        <a:off x="0" y="0"/>
                        <a:ext cx="785012" cy="416381"/>
                      </a:xfrm>
                      <a:prstGeom prst="rect">
                        <a:avLst/>
                      </a:prstGeom>
                    </am3d:spPr>
                    <am3d:camera>
                      <am3d:pos x="0" y="0" z="70522459"/>
                      <am3d:up dx="0" dy="36000000" dz="0"/>
                      <am3d:lookAt x="0" y="0" z="0"/>
                      <am3d:perspective fov="2700000"/>
                    </am3d:camera>
                    <am3d:trans>
                      <am3d:meterPerModelUnit n="6553073" d="1000000"/>
                      <am3d:preTrans dx="9" dy="-8999683" dz="-344461"/>
                      <am3d:scale>
                        <am3d:sx n="1000000" d="1000000"/>
                        <am3d:sy n="1000000" d="1000000"/>
                        <am3d:sz n="1000000" d="1000000"/>
                      </am3d:scale>
                      <am3d:rot ax="-476086" ay="3815653" az="-426954"/>
                      <am3d:postTrans dx="0" dy="0" dz="0"/>
                    </am3d:trans>
                    <am3d:raster rName="Office3DRenderer" rVer="16.0.8326">
                      <am3d:blip r:embed="rId19"/>
                    </am3d:raster>
                    <am3d:objViewport viewportSz="1055604"/>
                    <am3d:ambientLight>
                      <am3d:clr>
                        <a:scrgbClr r="50000" g="50000" b="50000"/>
                      </am3d:clr>
                      <am3d:illuminance n="500000" d="1000000"/>
                    </am3d:ambientLight>
                    <am3d:ptLight rad="0">
                      <am3d:clr>
                        <a:scrgbClr r="100000" g="75000" b="50000"/>
                      </am3d:clr>
                      <am3d:intensity n="9765625" d="1000000"/>
                      <am3d:pos x="21959998" y="70920001" z="16344003"/>
                    </am3d:ptLight>
                    <am3d:ptLight rad="0">
                      <am3d:clr>
                        <a:scrgbClr r="40000" g="60000" b="95000"/>
                      </am3d:clr>
                      <am3d:intensity n="12250000" d="1000000"/>
                      <am3d:pos x="-37964106" y="51130435" z="57631972"/>
                    </am3d:ptLight>
                    <am3d:ptLight rad="0">
                      <am3d:clr>
                        <a:scrgbClr r="86837" g="72700" b="100000"/>
                      </am3d:clr>
                      <am3d:intensity n="3125000" d="1000000"/>
                      <am3d:pos x="-37739122" y="58056624" z="-34769649"/>
                    </am3d:ptLight>
                  </am3d:model3d>
                </a:graphicData>
              </a:graphic>
            </p:graphicFrame>
          </mc:Choice>
          <mc:Fallback>
            <p:pic>
              <p:nvPicPr>
                <p:cNvPr id="33" name="Трехмерная модель 32" descr="Светло-серое полушарие">
                  <a:extLst>
                    <a:ext uri="{FF2B5EF4-FFF2-40B4-BE49-F238E27FC236}">
                      <a16:creationId xmlns:a16="http://schemas.microsoft.com/office/drawing/2014/main" id="{E457FA7F-0C82-4D13-8047-5D0342C7D6AA}"/>
                    </a:ext>
                  </a:extLst>
                </p:cNvPr>
                <p:cNvPicPr>
                  <a:picLocks noGrp="1" noRot="1" noChangeAspect="1" noMove="1" noResize="1" noEditPoints="1" noAdjustHandles="1" noChangeArrowheads="1" noChangeShapeType="1" noCrop="1"/>
                </p:cNvPicPr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 rot="2459542">
                  <a:off x="11131593" y="1147295"/>
                  <a:ext cx="785012" cy="416381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am3d="http://schemas.microsoft.com/office/drawing/2017/model3d" Requires="am3d">
            <p:graphicFrame>
              <p:nvGraphicFramePr>
                <p:cNvPr id="37" name="Трехмерная модель 36" descr="Светло-серое полушарие">
                  <a:extLst>
                    <a:ext uri="{FF2B5EF4-FFF2-40B4-BE49-F238E27FC236}">
                      <a16:creationId xmlns:a16="http://schemas.microsoft.com/office/drawing/2014/main" id="{999DCCA2-FE91-46AD-9B1A-A5CC807EEE9F}"/>
                    </a:ext>
                  </a:extLst>
                </p:cNvPr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1887281396"/>
                    </p:ext>
                  </p:extLst>
                </p:nvPr>
              </p:nvGraphicFramePr>
              <p:xfrm rot="18150013">
                <a:off x="9476073" y="592060"/>
                <a:ext cx="754288" cy="543790"/>
              </p:xfrm>
              <a:graphic>
                <a:graphicData uri="http://schemas.microsoft.com/office/drawing/2017/model3d">
                  <am3d:model3d r:embed="rId4">
                    <am3d:spPr>
                      <a:xfrm rot="18150013">
                        <a:off x="0" y="0"/>
                        <a:ext cx="754288" cy="543790"/>
                      </a:xfrm>
                      <a:prstGeom prst="rect">
                        <a:avLst/>
                      </a:prstGeom>
                    </am3d:spPr>
                    <am3d:camera>
                      <am3d:pos x="0" y="0" z="70522459"/>
                      <am3d:up dx="0" dy="36000000" dz="0"/>
                      <am3d:lookAt x="0" y="0" z="0"/>
                      <am3d:perspective fov="2700000"/>
                    </am3d:camera>
                    <am3d:trans>
                      <am3d:meterPerModelUnit n="6553073" d="1000000"/>
                      <am3d:preTrans dx="9" dy="-8999683" dz="-344461"/>
                      <am3d:scale>
                        <am3d:sx n="1000000" d="1000000"/>
                        <am3d:sy n="1000000" d="1000000"/>
                        <am3d:sz n="1000000" d="1000000"/>
                      </am3d:scale>
                      <am3d:rot ax="187480" ay="-1622649" az="-85307"/>
                      <am3d:postTrans dx="0" dy="0" dz="0"/>
                    </am3d:trans>
                    <am3d:raster rName="Office3DRenderer" rVer="16.0.8326">
                      <am3d:blip r:embed="rId20"/>
                    </am3d:raster>
                    <am3d:objViewport viewportSz="1052495"/>
                    <am3d:ambientLight>
                      <am3d:clr>
                        <a:scrgbClr r="50000" g="50000" b="50000"/>
                      </am3d:clr>
                      <am3d:illuminance n="500000" d="1000000"/>
                    </am3d:ambientLight>
                    <am3d:ptLight rad="0">
                      <am3d:clr>
                        <a:scrgbClr r="100000" g="75000" b="50000"/>
                      </am3d:clr>
                      <am3d:intensity n="9765625" d="1000000"/>
                      <am3d:pos x="21959998" y="70920001" z="16344003"/>
                    </am3d:ptLight>
                    <am3d:ptLight rad="0">
                      <am3d:clr>
                        <a:scrgbClr r="40000" g="60000" b="95000"/>
                      </am3d:clr>
                      <am3d:intensity n="12250000" d="1000000"/>
                      <am3d:pos x="-37964106" y="51130435" z="57631972"/>
                    </am3d:ptLight>
                    <am3d:ptLight rad="0">
                      <am3d:clr>
                        <a:scrgbClr r="86837" g="72700" b="100000"/>
                      </am3d:clr>
                      <am3d:intensity n="3125000" d="1000000"/>
                      <am3d:pos x="-37739122" y="58056624" z="-34769649"/>
                    </am3d:ptLight>
                  </am3d:model3d>
                </a:graphicData>
              </a:graphic>
            </p:graphicFrame>
          </mc:Choice>
          <mc:Fallback>
            <p:pic>
              <p:nvPicPr>
                <p:cNvPr id="37" name="Трехмерная модель 36" descr="Светло-серое полушарие">
                  <a:extLst>
                    <a:ext uri="{FF2B5EF4-FFF2-40B4-BE49-F238E27FC236}">
                      <a16:creationId xmlns:a16="http://schemas.microsoft.com/office/drawing/2014/main" id="{999DCCA2-FE91-46AD-9B1A-A5CC807EEE9F}"/>
                    </a:ext>
                  </a:extLst>
                </p:cNvPr>
                <p:cNvPicPr>
                  <a:picLocks noGrp="1" noRot="1" noChangeAspect="1" noMove="1" noResize="1" noEditPoints="1" noAdjustHandles="1" noChangeArrowheads="1" noChangeShapeType="1" noCrop="1"/>
                </p:cNvPicPr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 rot="18150013">
                  <a:off x="10127725" y="1231657"/>
                  <a:ext cx="754288" cy="543790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3E6C4A74-9C6F-4E8C-B1BE-9FAF90293C82}"/>
                </a:ext>
              </a:extLst>
            </p:cNvPr>
            <p:cNvSpPr txBox="1"/>
            <p:nvPr/>
          </p:nvSpPr>
          <p:spPr>
            <a:xfrm>
              <a:off x="10186824" y="902991"/>
              <a:ext cx="68562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C</a:t>
              </a:r>
              <a:endParaRPr lang="uk-UA" sz="3200" dirty="0"/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D6133AC0-7757-4A90-8340-E723D1205E71}"/>
                </a:ext>
              </a:extLst>
            </p:cNvPr>
            <p:cNvSpPr txBox="1"/>
            <p:nvPr/>
          </p:nvSpPr>
          <p:spPr>
            <a:xfrm flipH="1">
              <a:off x="9680199" y="587186"/>
              <a:ext cx="41328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H</a:t>
              </a:r>
              <a:endParaRPr lang="uk-UA" dirty="0"/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DE832361-F3E2-429A-BF89-973FF3DA9904}"/>
                </a:ext>
              </a:extLst>
            </p:cNvPr>
            <p:cNvSpPr txBox="1"/>
            <p:nvPr/>
          </p:nvSpPr>
          <p:spPr>
            <a:xfrm flipH="1">
              <a:off x="10665802" y="468502"/>
              <a:ext cx="41328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H</a:t>
              </a:r>
              <a:endParaRPr lang="uk-UA" sz="1600" dirty="0"/>
            </a:p>
          </p:txBody>
        </p:sp>
      </p:grpSp>
      <p:grpSp>
        <p:nvGrpSpPr>
          <p:cNvPr id="48" name="Группа 47">
            <a:extLst>
              <a:ext uri="{FF2B5EF4-FFF2-40B4-BE49-F238E27FC236}">
                <a16:creationId xmlns:a16="http://schemas.microsoft.com/office/drawing/2014/main" id="{1DF23BEA-216F-438F-AA5C-470F4B5E758C}"/>
              </a:ext>
            </a:extLst>
          </p:cNvPr>
          <p:cNvGrpSpPr/>
          <p:nvPr/>
        </p:nvGrpSpPr>
        <p:grpSpPr>
          <a:xfrm>
            <a:off x="10387655" y="3809161"/>
            <a:ext cx="1449099" cy="1527073"/>
            <a:chOff x="9835634" y="4082790"/>
            <a:chExt cx="1449099" cy="1527073"/>
          </a:xfrm>
        </p:grpSpPr>
        <mc:AlternateContent xmlns:mc="http://schemas.openxmlformats.org/markup-compatibility/2006">
          <mc:Choice xmlns:am3d="http://schemas.microsoft.com/office/drawing/2017/model3d" Requires="am3d">
            <p:graphicFrame>
              <p:nvGraphicFramePr>
                <p:cNvPr id="38" name="Трехмерная модель 37" descr="Красная сфера">
                  <a:extLst>
                    <a:ext uri="{FF2B5EF4-FFF2-40B4-BE49-F238E27FC236}">
                      <a16:creationId xmlns:a16="http://schemas.microsoft.com/office/drawing/2014/main" id="{97CA2C23-DA58-408E-9DBB-068648C26D2D}"/>
                    </a:ext>
                  </a:extLst>
                </p:cNvPr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1343504720"/>
                    </p:ext>
                  </p:extLst>
                </p:nvPr>
              </p:nvGraphicFramePr>
              <p:xfrm>
                <a:off x="9904637" y="4300369"/>
                <a:ext cx="1260069" cy="1260070"/>
              </p:xfrm>
              <a:graphic>
                <a:graphicData uri="http://schemas.microsoft.com/office/drawing/2017/model3d">
                  <am3d:model3d r:embed="rId9">
                    <am3d:spPr>
                      <a:xfrm>
                        <a:off x="0" y="0"/>
                        <a:ext cx="1260069" cy="1260070"/>
                      </a:xfrm>
                      <a:prstGeom prst="rect">
                        <a:avLst/>
                      </a:prstGeom>
                    </am3d:spPr>
                    <am3d:camera>
                      <am3d:pos x="0" y="0" z="81469184"/>
                      <am3d:up dx="0" dy="36000000" dz="0"/>
                      <am3d:lookAt x="0" y="0" z="0"/>
                      <am3d:perspective fov="2700000"/>
                    </am3d:camera>
                    <am3d:trans>
                      <am3d:meterPerModelUnit n="7143146" d="1000000"/>
                      <am3d:preTrans dx="-2" dy="-18000000" dz="3"/>
                      <am3d:scale>
                        <am3d:sx n="1000000" d="1000000"/>
                        <am3d:sy n="1000000" d="1000000"/>
                        <am3d:sz n="1000000" d="1000000"/>
                      </am3d:scale>
                      <am3d:rot/>
                      <am3d:postTrans dx="0" dy="0" dz="0"/>
                    </am3d:trans>
                    <am3d:raster rName="Office3DRenderer" rVer="16.0.8326">
                      <am3d:blip r:embed="rId18"/>
                    </am3d:raster>
                    <am3d:objViewport viewportSz="2247584"/>
                    <am3d:ambientLight>
                      <am3d:clr>
                        <a:scrgbClr r="50000" g="50000" b="50000"/>
                      </am3d:clr>
                      <am3d:illuminance n="500000" d="1000000"/>
                    </am3d:ambientLight>
                    <am3d:ptLight rad="0">
                      <am3d:clr>
                        <a:scrgbClr r="100000" g="75000" b="50000"/>
                      </am3d:clr>
                      <am3d:intensity n="9765625" d="1000000"/>
                      <am3d:pos x="21959998" y="70920001" z="16344003"/>
                    </am3d:ptLight>
                    <am3d:ptLight rad="0">
                      <am3d:clr>
                        <a:scrgbClr r="40000" g="60000" b="95000"/>
                      </am3d:clr>
                      <am3d:intensity n="12250000" d="1000000"/>
                      <am3d:pos x="-37964106" y="51130435" z="57631972"/>
                    </am3d:ptLight>
                    <am3d:ptLight rad="0">
                      <am3d:clr>
                        <a:scrgbClr r="86837" g="72700" b="100000"/>
                      </am3d:clr>
                      <am3d:intensity n="3125000" d="1000000"/>
                      <am3d:pos x="-37739122" y="58056624" z="-34769649"/>
                    </am3d:ptLight>
                  </am3d:model3d>
                </a:graphicData>
              </a:graphic>
            </p:graphicFrame>
          </mc:Choice>
          <mc:Fallback>
            <p:pic>
              <p:nvPicPr>
                <p:cNvPr id="38" name="Трехмерная модель 37" descr="Красная сфера">
                  <a:extLst>
                    <a:ext uri="{FF2B5EF4-FFF2-40B4-BE49-F238E27FC236}">
                      <a16:creationId xmlns:a16="http://schemas.microsoft.com/office/drawing/2014/main" id="{97CA2C23-DA58-408E-9DBB-068648C26D2D}"/>
                    </a:ext>
                  </a:extLst>
                </p:cNvPr>
                <p:cNvPicPr>
                  <a:picLocks noGrp="1" noRot="1" noChangeAspect="1" noMove="1" noResize="1" noEditPoints="1" noAdjustHandles="1" noChangeArrowheads="1" noChangeShapeType="1" noCrop="1"/>
                </p:cNvPicPr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10456658" y="4026740"/>
                  <a:ext cx="1260069" cy="126007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am3d="http://schemas.microsoft.com/office/drawing/2017/model3d" Requires="am3d">
            <p:graphicFrame>
              <p:nvGraphicFramePr>
                <p:cNvPr id="39" name="Трехмерная модель 38" descr="Светло-серое полушарие">
                  <a:extLst>
                    <a:ext uri="{FF2B5EF4-FFF2-40B4-BE49-F238E27FC236}">
                      <a16:creationId xmlns:a16="http://schemas.microsoft.com/office/drawing/2014/main" id="{C8AD69C8-7D0D-4FBE-8CE7-061ADF42863C}"/>
                    </a:ext>
                  </a:extLst>
                </p:cNvPr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1002967392"/>
                    </p:ext>
                  </p:extLst>
                </p:nvPr>
              </p:nvGraphicFramePr>
              <p:xfrm rot="7407993">
                <a:off x="10739707" y="5084243"/>
                <a:ext cx="686899" cy="364341"/>
              </p:xfrm>
              <a:graphic>
                <a:graphicData uri="http://schemas.microsoft.com/office/drawing/2017/model3d">
                  <am3d:model3d r:embed="rId4">
                    <am3d:spPr>
                      <a:xfrm rot="7407993">
                        <a:off x="0" y="0"/>
                        <a:ext cx="686899" cy="364341"/>
                      </a:xfrm>
                      <a:prstGeom prst="rect">
                        <a:avLst/>
                      </a:prstGeom>
                    </am3d:spPr>
                    <am3d:camera>
                      <am3d:pos x="0" y="0" z="70522459"/>
                      <am3d:up dx="0" dy="36000000" dz="0"/>
                      <am3d:lookAt x="0" y="0" z="0"/>
                      <am3d:perspective fov="2700000"/>
                    </am3d:camera>
                    <am3d:trans>
                      <am3d:meterPerModelUnit n="6553073" d="1000000"/>
                      <am3d:preTrans dx="9" dy="-8999683" dz="-344461"/>
                      <am3d:scale>
                        <am3d:sx n="1000000" d="1000000"/>
                        <am3d:sy n="1000000" d="1000000"/>
                        <am3d:sz n="1000000" d="1000000"/>
                      </am3d:scale>
                      <am3d:rot ax="-476085" ay="3815653" az="-426954"/>
                      <am3d:postTrans dx="0" dy="0" dz="0"/>
                    </am3d:trans>
                    <am3d:raster rName="Office3DRenderer" rVer="16.0.8326">
                      <am3d:blip r:embed="rId21"/>
                    </am3d:raster>
                    <am3d:objViewport viewportSz="923671"/>
                    <am3d:ambientLight>
                      <am3d:clr>
                        <a:scrgbClr r="50000" g="50000" b="50000"/>
                      </am3d:clr>
                      <am3d:illuminance n="500000" d="1000000"/>
                    </am3d:ambientLight>
                    <am3d:ptLight rad="0">
                      <am3d:clr>
                        <a:scrgbClr r="100000" g="75000" b="50000"/>
                      </am3d:clr>
                      <am3d:intensity n="9765625" d="1000000"/>
                      <am3d:pos x="21959998" y="70920001" z="16344003"/>
                    </am3d:ptLight>
                    <am3d:ptLight rad="0">
                      <am3d:clr>
                        <a:scrgbClr r="40000" g="60000" b="95000"/>
                      </am3d:clr>
                      <am3d:intensity n="12250000" d="1000000"/>
                      <am3d:pos x="-37964106" y="51130435" z="57631972"/>
                    </am3d:ptLight>
                    <am3d:ptLight rad="0">
                      <am3d:clr>
                        <a:scrgbClr r="86837" g="72700" b="100000"/>
                      </am3d:clr>
                      <am3d:intensity n="3125000" d="1000000"/>
                      <am3d:pos x="-37739122" y="58056624" z="-34769649"/>
                    </am3d:ptLight>
                  </am3d:model3d>
                </a:graphicData>
              </a:graphic>
            </p:graphicFrame>
          </mc:Choice>
          <mc:Fallback>
            <p:pic>
              <p:nvPicPr>
                <p:cNvPr id="39" name="Трехмерная модель 38" descr="Светло-серое полушарие">
                  <a:extLst>
                    <a:ext uri="{FF2B5EF4-FFF2-40B4-BE49-F238E27FC236}">
                      <a16:creationId xmlns:a16="http://schemas.microsoft.com/office/drawing/2014/main" id="{C8AD69C8-7D0D-4FBE-8CE7-061ADF42863C}"/>
                    </a:ext>
                  </a:extLst>
                </p:cNvPr>
                <p:cNvPicPr>
                  <a:picLocks noGrp="1" noRot="1" noChangeAspect="1" noMove="1" noResize="1" noEditPoints="1" noAdjustHandles="1" noChangeArrowheads="1" noChangeShapeType="1" noCrop="1"/>
                </p:cNvPicPr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 rot="7407993">
                  <a:off x="11291728" y="4810614"/>
                  <a:ext cx="686899" cy="364341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am3d="http://schemas.microsoft.com/office/drawing/2017/model3d" Requires="am3d">
            <p:graphicFrame>
              <p:nvGraphicFramePr>
                <p:cNvPr id="40" name="Трехмерная модель 39" descr="Светло-серое полушарие">
                  <a:extLst>
                    <a:ext uri="{FF2B5EF4-FFF2-40B4-BE49-F238E27FC236}">
                      <a16:creationId xmlns:a16="http://schemas.microsoft.com/office/drawing/2014/main" id="{57F5DDD7-6023-4F67-BF71-04E8C3C9BB1F}"/>
                    </a:ext>
                  </a:extLst>
                </p:cNvPr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3711215687"/>
                    </p:ext>
                  </p:extLst>
                </p:nvPr>
              </p:nvGraphicFramePr>
              <p:xfrm rot="20036260">
                <a:off x="9835634" y="4082790"/>
                <a:ext cx="768037" cy="505409"/>
              </p:xfrm>
              <a:graphic>
                <a:graphicData uri="http://schemas.microsoft.com/office/drawing/2017/model3d">
                  <am3d:model3d r:embed="rId4">
                    <am3d:spPr>
                      <a:xfrm rot="20036260">
                        <a:off x="0" y="0"/>
                        <a:ext cx="768037" cy="505409"/>
                      </a:xfrm>
                      <a:prstGeom prst="rect">
                        <a:avLst/>
                      </a:prstGeom>
                    </am3d:spPr>
                    <am3d:camera>
                      <am3d:pos x="0" y="0" z="70522459"/>
                      <am3d:up dx="0" dy="36000000" dz="0"/>
                      <am3d:lookAt x="0" y="0" z="0"/>
                      <am3d:perspective fov="2700000"/>
                    </am3d:camera>
                    <am3d:trans>
                      <am3d:meterPerModelUnit n="6553073" d="1000000"/>
                      <am3d:preTrans dx="9" dy="-8999683" dz="-344461"/>
                      <am3d:scale>
                        <am3d:sx n="1000000" d="1000000"/>
                        <am3d:sy n="1000000" d="1000000"/>
                        <am3d:sz n="1000000" d="1000000"/>
                      </am3d:scale>
                      <am3d:rot ax="41850" ay="-1561356" az="-18360"/>
                      <am3d:postTrans dx="0" dy="0" dz="0"/>
                    </am3d:trans>
                    <am3d:raster rName="Office3DRenderer" rVer="16.0.8326">
                      <am3d:blip r:embed="rId22"/>
                    </am3d:raster>
                    <am3d:objViewport viewportSz="1052493"/>
                    <am3d:ambientLight>
                      <am3d:clr>
                        <a:scrgbClr r="50000" g="50000" b="50000"/>
                      </am3d:clr>
                      <am3d:illuminance n="500000" d="1000000"/>
                    </am3d:ambientLight>
                    <am3d:ptLight rad="0">
                      <am3d:clr>
                        <a:scrgbClr r="100000" g="75000" b="50000"/>
                      </am3d:clr>
                      <am3d:intensity n="9765625" d="1000000"/>
                      <am3d:pos x="21959998" y="70920001" z="16344003"/>
                    </am3d:ptLight>
                    <am3d:ptLight rad="0">
                      <am3d:clr>
                        <a:scrgbClr r="40000" g="60000" b="95000"/>
                      </am3d:clr>
                      <am3d:intensity n="12250000" d="1000000"/>
                      <am3d:pos x="-37964106" y="51130435" z="57631972"/>
                    </am3d:ptLight>
                    <am3d:ptLight rad="0">
                      <am3d:clr>
                        <a:scrgbClr r="86837" g="72700" b="100000"/>
                      </am3d:clr>
                      <am3d:intensity n="3125000" d="1000000"/>
                      <am3d:pos x="-37739122" y="58056624" z="-34769649"/>
                    </am3d:ptLight>
                  </am3d:model3d>
                </a:graphicData>
              </a:graphic>
            </p:graphicFrame>
          </mc:Choice>
          <mc:Fallback>
            <p:pic>
              <p:nvPicPr>
                <p:cNvPr id="40" name="Трехмерная модель 39" descr="Светло-серое полушарие">
                  <a:extLst>
                    <a:ext uri="{FF2B5EF4-FFF2-40B4-BE49-F238E27FC236}">
                      <a16:creationId xmlns:a16="http://schemas.microsoft.com/office/drawing/2014/main" id="{57F5DDD7-6023-4F67-BF71-04E8C3C9BB1F}"/>
                    </a:ext>
                  </a:extLst>
                </p:cNvPr>
                <p:cNvPicPr>
                  <a:picLocks noGrp="1" noRot="1" noChangeAspect="1" noMove="1" noResize="1" noEditPoints="1" noAdjustHandles="1" noChangeArrowheads="1" noChangeShapeType="1" noCrop="1"/>
                </p:cNvPicPr>
                <p:nvPr/>
              </p:nvPicPr>
              <p:blipFill>
                <a:blip r:embed="rId22"/>
                <a:stretch>
                  <a:fillRect/>
                </a:stretch>
              </p:blipFill>
              <p:spPr>
                <a:xfrm rot="20036260">
                  <a:off x="10387655" y="3809161"/>
                  <a:ext cx="768037" cy="505409"/>
                </a:xfrm>
                <a:prstGeom prst="rect">
                  <a:avLst/>
                </a:prstGeom>
              </p:spPr>
            </p:pic>
          </mc:Fallback>
        </mc:AlternateContent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BBFDEC41-4740-43AA-8A82-EC78DCD7BD7F}"/>
                </a:ext>
              </a:extLst>
            </p:cNvPr>
            <p:cNvSpPr txBox="1"/>
            <p:nvPr/>
          </p:nvSpPr>
          <p:spPr>
            <a:xfrm>
              <a:off x="10322990" y="4611661"/>
              <a:ext cx="68562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C</a:t>
              </a:r>
              <a:endParaRPr lang="uk-UA" sz="3200" dirty="0"/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40D774D3-46E8-4CAE-A4DE-990287CFD3C2}"/>
                </a:ext>
              </a:extLst>
            </p:cNvPr>
            <p:cNvSpPr txBox="1"/>
            <p:nvPr/>
          </p:nvSpPr>
          <p:spPr>
            <a:xfrm flipH="1">
              <a:off x="10025988" y="4085369"/>
              <a:ext cx="41328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H</a:t>
              </a:r>
              <a:endParaRPr lang="uk-UA" dirty="0"/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2FB20869-135B-4D46-8EC0-6B75B192E3B8}"/>
                </a:ext>
              </a:extLst>
            </p:cNvPr>
            <p:cNvSpPr txBox="1"/>
            <p:nvPr/>
          </p:nvSpPr>
          <p:spPr>
            <a:xfrm flipH="1">
              <a:off x="10871444" y="4988765"/>
              <a:ext cx="41328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H</a:t>
              </a:r>
              <a:endParaRPr lang="uk-UA" dirty="0"/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4D0077ED-9D87-4387-903F-0E733E118C44}"/>
                  </a:ext>
                </a:extLst>
              </p:cNvPr>
              <p:cNvSpPr txBox="1"/>
              <p:nvPr/>
            </p:nvSpPr>
            <p:spPr>
              <a:xfrm>
                <a:off x="992113" y="5988889"/>
                <a:ext cx="122387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uk-UA" sz="4000" i="1" smtClean="0">
                          <a:latin typeface="Cambria Math" panose="02040503050406030204" pitchFamily="18" charset="0"/>
                        </a:rPr>
                        <m:t>𝐶</m:t>
                      </m:r>
                      <m:sSub>
                        <m:sSubPr>
                          <m:ctrlPr>
                            <a:rPr lang="uk-UA" sz="4000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uk-UA" sz="4000" i="1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uk-UA" sz="4000" i="0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</m:oMath>
                  </m:oMathPara>
                </a14:m>
                <a:endParaRPr lang="uk-UA" sz="4000" dirty="0"/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4D0077ED-9D87-4387-903F-0E733E118C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2113" y="5988889"/>
                <a:ext cx="1223870" cy="707886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>
            <a:extLst>
              <a:ext uri="{FF2B5EF4-FFF2-40B4-BE49-F238E27FC236}">
                <a16:creationId xmlns:a16="http://schemas.microsoft.com/office/drawing/2014/main" id="{65B28924-AD86-40DF-A5F8-9A5405BDA247}"/>
              </a:ext>
            </a:extLst>
          </p:cNvPr>
          <p:cNvSpPr txBox="1"/>
          <p:nvPr/>
        </p:nvSpPr>
        <p:spPr>
          <a:xfrm>
            <a:off x="2726530" y="5982579"/>
            <a:ext cx="36621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+</a:t>
            </a:r>
            <a:endParaRPr lang="uk-UA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B90C4FA9-6618-4965-B143-102ED4BBD35A}"/>
                  </a:ext>
                </a:extLst>
              </p:cNvPr>
              <p:cNvSpPr txBox="1"/>
              <p:nvPr/>
            </p:nvSpPr>
            <p:spPr>
              <a:xfrm>
                <a:off x="3686633" y="5988889"/>
                <a:ext cx="1145185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k-UA" sz="4000" smtClean="0">
                          <a:latin typeface="Cambria Math" panose="02040503050406030204" pitchFamily="18" charset="0"/>
                        </a:rPr>
                        <m:t>2</m:t>
                      </m:r>
                      <m:sSub>
                        <m:sSubPr>
                          <m:ctrlPr>
                            <a:rPr lang="uk-UA" sz="4000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uk-UA" sz="4000" i="1">
                              <a:latin typeface="Cambria Math" panose="02040503050406030204" pitchFamily="18" charset="0"/>
                            </a:rPr>
                            <m:t>𝑂</m:t>
                          </m:r>
                        </m:e>
                        <m:sub>
                          <m:r>
                            <a:rPr lang="uk-UA" sz="4000" i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uk-UA" sz="4000" dirty="0"/>
              </a:p>
            </p:txBody>
          </p:sp>
        </mc:Choice>
        <mc:Fallback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B90C4FA9-6618-4965-B143-102ED4BBD35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86633" y="5988889"/>
                <a:ext cx="1145185" cy="707886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>
            <a:extLst>
              <a:ext uri="{FF2B5EF4-FFF2-40B4-BE49-F238E27FC236}">
                <a16:creationId xmlns:a16="http://schemas.microsoft.com/office/drawing/2014/main" id="{899E88A5-0A5D-419D-9614-42375EABF45B}"/>
              </a:ext>
            </a:extLst>
          </p:cNvPr>
          <p:cNvSpPr txBox="1"/>
          <p:nvPr/>
        </p:nvSpPr>
        <p:spPr>
          <a:xfrm flipH="1">
            <a:off x="5538333" y="5982579"/>
            <a:ext cx="39965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=</a:t>
            </a:r>
            <a:endParaRPr lang="uk-UA" sz="4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A49D1E38-1739-4129-AE9E-F74A27F245AD}"/>
                  </a:ext>
                </a:extLst>
              </p:cNvPr>
              <p:cNvSpPr txBox="1"/>
              <p:nvPr/>
            </p:nvSpPr>
            <p:spPr>
              <a:xfrm>
                <a:off x="6836014" y="5982579"/>
                <a:ext cx="1005532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k-UA" sz="4000" i="1" dirty="0" smtClean="0">
                          <a:latin typeface="Cambria Math" panose="02040503050406030204" pitchFamily="18" charset="0"/>
                        </a:rPr>
                        <m:t>𝐶</m:t>
                      </m:r>
                      <m:sSub>
                        <m:sSubPr>
                          <m:ctrlPr>
                            <a:rPr lang="uk-UA" sz="4000" i="1" dirty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uk-UA" sz="4000" i="1" dirty="0">
                              <a:latin typeface="Cambria Math" panose="02040503050406030204" pitchFamily="18" charset="0"/>
                            </a:rPr>
                            <m:t>𝑂</m:t>
                          </m:r>
                        </m:e>
                        <m:sub>
                          <m:r>
                            <a:rPr lang="uk-UA" sz="4000" i="0" dirty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uk-UA" sz="4000" dirty="0"/>
              </a:p>
            </p:txBody>
          </p:sp>
        </mc:Choice>
        <mc:Fallback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A49D1E38-1739-4129-AE9E-F74A27F245A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6014" y="5982579"/>
                <a:ext cx="1005532" cy="615553"/>
              </a:xfrm>
              <a:prstGeom prst="rect">
                <a:avLst/>
              </a:prstGeom>
              <a:blipFill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3FC189C9-83FD-4348-A6E6-91D31A4CC75B}"/>
                  </a:ext>
                </a:extLst>
              </p:cNvPr>
              <p:cNvSpPr txBox="1"/>
              <p:nvPr/>
            </p:nvSpPr>
            <p:spPr>
              <a:xfrm>
                <a:off x="9563464" y="5982579"/>
                <a:ext cx="1339021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k-UA" sz="4000" smtClean="0">
                          <a:latin typeface="Cambria Math" panose="02040503050406030204" pitchFamily="18" charset="0"/>
                        </a:rPr>
                        <m:t>2</m:t>
                      </m:r>
                      <m:sSub>
                        <m:sSubPr>
                          <m:ctrlPr>
                            <a:rPr lang="uk-UA" sz="4000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uk-UA" sz="4000" i="1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uk-UA" sz="4000" i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uk-UA" sz="4000" i="1">
                          <a:latin typeface="Cambria Math" panose="02040503050406030204" pitchFamily="18" charset="0"/>
                        </a:rPr>
                        <m:t>𝑂</m:t>
                      </m:r>
                    </m:oMath>
                  </m:oMathPara>
                </a14:m>
                <a:endParaRPr lang="uk-UA" sz="4000" dirty="0"/>
              </a:p>
            </p:txBody>
          </p:sp>
        </mc:Choice>
        <mc:Fallback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3FC189C9-83FD-4348-A6E6-91D31A4CC7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63464" y="5982579"/>
                <a:ext cx="1339021" cy="615553"/>
              </a:xfrm>
              <a:prstGeom prst="rect">
                <a:avLst/>
              </a:prstGeom>
              <a:blipFill>
                <a:blip r:embed="rId2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4" name="TextBox 53">
            <a:extLst>
              <a:ext uri="{FF2B5EF4-FFF2-40B4-BE49-F238E27FC236}">
                <a16:creationId xmlns:a16="http://schemas.microsoft.com/office/drawing/2014/main" id="{B69F4759-D6F7-4817-BF05-C0E2C0380B53}"/>
              </a:ext>
            </a:extLst>
          </p:cNvPr>
          <p:cNvSpPr txBox="1"/>
          <p:nvPr/>
        </p:nvSpPr>
        <p:spPr>
          <a:xfrm>
            <a:off x="8482733" y="5936412"/>
            <a:ext cx="4395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+</a:t>
            </a:r>
            <a:endParaRPr lang="uk-UA" sz="4000" dirty="0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92AFC32D-FB72-44EF-B9C1-C5FF1C864572}"/>
              </a:ext>
            </a:extLst>
          </p:cNvPr>
          <p:cNvSpPr txBox="1"/>
          <p:nvPr/>
        </p:nvSpPr>
        <p:spPr>
          <a:xfrm>
            <a:off x="3405325" y="2745078"/>
            <a:ext cx="4584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+</a:t>
            </a:r>
            <a:endParaRPr lang="uk-UA" dirty="0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5ACB0DF4-BC06-44A4-B426-FF11A0031A27}"/>
              </a:ext>
            </a:extLst>
          </p:cNvPr>
          <p:cNvSpPr txBox="1"/>
          <p:nvPr/>
        </p:nvSpPr>
        <p:spPr>
          <a:xfrm>
            <a:off x="6409805" y="2723075"/>
            <a:ext cx="49084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/>
              <a:t>=</a:t>
            </a:r>
            <a:endParaRPr lang="uk-UA" dirty="0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58C0829E-D74C-4E9C-942F-048821C584B4}"/>
              </a:ext>
            </a:extLst>
          </p:cNvPr>
          <p:cNvSpPr txBox="1"/>
          <p:nvPr/>
        </p:nvSpPr>
        <p:spPr>
          <a:xfrm>
            <a:off x="9716576" y="2760043"/>
            <a:ext cx="49084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/>
              <a:t>+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2836339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32</Words>
  <Application>Microsoft Office PowerPoint</Application>
  <PresentationFormat>Широкоэкранный</PresentationFormat>
  <Paragraphs>27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Cambria Math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Софія Соколюк</dc:creator>
  <cp:lastModifiedBy>Софія Соколюк</cp:lastModifiedBy>
  <cp:revision>14</cp:revision>
  <dcterms:created xsi:type="dcterms:W3CDTF">2022-10-12T20:08:25Z</dcterms:created>
  <dcterms:modified xsi:type="dcterms:W3CDTF">2022-10-13T08:13:28Z</dcterms:modified>
</cp:coreProperties>
</file>