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516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98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611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6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500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47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193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668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5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89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776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77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557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761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210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B626-DA36-4FC8-8866-6FD79BDC5168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4BD7DA-B716-4656-8D9D-B532827161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61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42737" y="-898943"/>
            <a:ext cx="9144000" cy="2387600"/>
          </a:xfrm>
        </p:spPr>
        <p:txBody>
          <a:bodyPr/>
          <a:lstStyle/>
          <a:p>
            <a:r>
              <a:rPr lang="ru-RU" dirty="0" smtClean="0"/>
              <a:t>Семь чудес света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9410" y="1981784"/>
            <a:ext cx="9144000" cy="464360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 smtClean="0">
                <a:hlinkClick r:id="rId2" action="ppaction://hlinksldjump"/>
              </a:rPr>
              <a:t>Пирамида Хеопса, Египет</a:t>
            </a:r>
            <a:endParaRPr lang="ru-RU" sz="23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3" action="ppaction://hlinksldjump"/>
              </a:rPr>
              <a:t>Висячие сады Семирамиды, </a:t>
            </a:r>
            <a:r>
              <a:rPr lang="ru-RU" sz="2300" dirty="0" smtClean="0">
                <a:hlinkClick r:id="rId3" action="ppaction://hlinksldjump"/>
              </a:rPr>
              <a:t>Азия</a:t>
            </a:r>
            <a:endParaRPr lang="ru-RU" sz="23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4" action="ppaction://hlinksldjump"/>
              </a:rPr>
              <a:t>Статуя Зевса, Олимпия, Греция</a:t>
            </a:r>
            <a:endParaRPr lang="ru-RU" sz="2300" dirty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5" action="ppaction://hlinksldjump"/>
              </a:rPr>
              <a:t>Храм Артемиды, Эфес, Турция</a:t>
            </a:r>
            <a:endParaRPr lang="ru-RU" sz="2300" dirty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6" action="ppaction://hlinksldjump"/>
              </a:rPr>
              <a:t>Мавзолей в Галикарнасе, Турция</a:t>
            </a:r>
            <a:endParaRPr lang="ru-RU" sz="2300" dirty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7" action="ppaction://hlinksldjump"/>
              </a:rPr>
              <a:t>Колосс Родосский, Греция</a:t>
            </a:r>
            <a:endParaRPr lang="ru-RU" sz="2300" dirty="0"/>
          </a:p>
          <a:p>
            <a:pPr marL="457200" indent="-457200" algn="l">
              <a:buFont typeface="+mj-lt"/>
              <a:buAutoNum type="arabicPeriod"/>
            </a:pPr>
            <a:r>
              <a:rPr lang="ru-RU" sz="2300" dirty="0">
                <a:hlinkClick r:id="rId8" action="ppaction://hlinksldjump"/>
              </a:rPr>
              <a:t>Александрийский маяк, Египет</a:t>
            </a:r>
            <a:endParaRPr lang="ru-RU" sz="23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713028" y="6348548"/>
            <a:ext cx="409303" cy="40930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0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Пирамида Хеопса, Египет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52337"/>
            <a:ext cx="6862134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84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Висячие сады Семирамиды, Азия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90674"/>
            <a:ext cx="6866579" cy="457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06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Статуя Зевса, Олимпия, Греция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90674"/>
            <a:ext cx="6930605" cy="461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552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Храм Артемиды, Эфес, Турция</a:t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568199"/>
            <a:ext cx="7036571" cy="468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347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Мавзолей в Галикарнасе, Турция</a:t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64452"/>
            <a:ext cx="6770326" cy="451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2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Колосс Родосский, Греция</a:t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19179"/>
            <a:ext cx="6682648" cy="445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0502537" y="6224337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множение 8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6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Александрийский маяк, Египет</a:t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Семь чудес Древнего ми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764632"/>
            <a:ext cx="6609905" cy="440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1512732" y="6224338"/>
            <a:ext cx="505097" cy="5050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1007635" y="6224338"/>
            <a:ext cx="505097" cy="50509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множение 7">
            <a:hlinkClick r:id="" action="ppaction://hlinkshowjump?jump=endshow"/>
          </p:cNvPr>
          <p:cNvSpPr/>
          <p:nvPr/>
        </p:nvSpPr>
        <p:spPr>
          <a:xfrm>
            <a:off x="11242257" y="0"/>
            <a:ext cx="949743" cy="949743"/>
          </a:xfrm>
          <a:prstGeom prst="mathMultiply">
            <a:avLst>
              <a:gd name="adj1" fmla="val 17101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2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71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Семь чудес света</vt:lpstr>
      <vt:lpstr>Пирамида Хеопса, Египет </vt:lpstr>
      <vt:lpstr>Висячие сады Семирамиды, Азия </vt:lpstr>
      <vt:lpstr>Статуя Зевса, Олимпия, Греция </vt:lpstr>
      <vt:lpstr>Храм Артемиды, Эфес, Турция </vt:lpstr>
      <vt:lpstr>Мавзолей в Галикарнасе, Турция </vt:lpstr>
      <vt:lpstr>Колосс Родосский, Греция </vt:lpstr>
      <vt:lpstr>Александрийский маяк, Египет </vt:lpstr>
    </vt:vector>
  </TitlesOfParts>
  <Company>fff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 чудес света</dc:title>
  <dc:creator>f</dc:creator>
  <cp:lastModifiedBy>f</cp:lastModifiedBy>
  <cp:revision>10</cp:revision>
  <dcterms:created xsi:type="dcterms:W3CDTF">2018-10-15T16:24:17Z</dcterms:created>
  <dcterms:modified xsi:type="dcterms:W3CDTF">2018-10-15T16:38:29Z</dcterms:modified>
</cp:coreProperties>
</file>