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34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4305510-0577-4AFA-9E0C-F10AFB4EA71C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47D2778-CDB0-4425-A127-0AF9D248E2E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305510-0577-4AFA-9E0C-F10AFB4EA71C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7D2778-CDB0-4425-A127-0AF9D248E2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4305510-0577-4AFA-9E0C-F10AFB4EA71C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47D2778-CDB0-4425-A127-0AF9D248E2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305510-0577-4AFA-9E0C-F10AFB4EA71C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7D2778-CDB0-4425-A127-0AF9D248E2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4305510-0577-4AFA-9E0C-F10AFB4EA71C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47D2778-CDB0-4425-A127-0AF9D248E2E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305510-0577-4AFA-9E0C-F10AFB4EA71C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7D2778-CDB0-4425-A127-0AF9D248E2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305510-0577-4AFA-9E0C-F10AFB4EA71C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7D2778-CDB0-4425-A127-0AF9D248E2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305510-0577-4AFA-9E0C-F10AFB4EA71C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7D2778-CDB0-4425-A127-0AF9D248E2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4305510-0577-4AFA-9E0C-F10AFB4EA71C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7D2778-CDB0-4425-A127-0AF9D248E2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305510-0577-4AFA-9E0C-F10AFB4EA71C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7D2778-CDB0-4425-A127-0AF9D248E2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305510-0577-4AFA-9E0C-F10AFB4EA71C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7D2778-CDB0-4425-A127-0AF9D248E2E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4305510-0577-4AFA-9E0C-F10AFB4EA71C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47D2778-CDB0-4425-A127-0AF9D248E2E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глаголы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937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 2м лице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Пишешь </a:t>
            </a:r>
          </a:p>
          <a:p>
            <a:r>
              <a:rPr lang="ru-RU" dirty="0" smtClean="0"/>
              <a:t>Рисуешь и т.д.</a:t>
            </a:r>
          </a:p>
          <a:p>
            <a:r>
              <a:rPr lang="ru-RU" dirty="0" smtClean="0"/>
              <a:t>Всегда на конце мягкий знак</a:t>
            </a:r>
          </a:p>
          <a:p>
            <a:r>
              <a:rPr lang="ru-RU" dirty="0" smtClean="0"/>
              <a:t>Памятка для учеников</a:t>
            </a:r>
          </a:p>
          <a:p>
            <a:r>
              <a:rPr lang="ru-RU" dirty="0" smtClean="0"/>
              <a:t>Памятку создала анютка555</a:t>
            </a:r>
          </a:p>
          <a:p>
            <a:r>
              <a:rPr lang="ru-RU" smtClean="0"/>
              <a:t>4апреля 2014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852936"/>
            <a:ext cx="1905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88196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</TotalTime>
  <Words>22</Words>
  <Application>Microsoft Office PowerPoint</Application>
  <PresentationFormat>Экран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Изящная</vt:lpstr>
      <vt:lpstr>глаголы</vt:lpstr>
      <vt:lpstr>Во 2м лице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глаголы</dc:title>
  <dc:creator>user</dc:creator>
  <cp:lastModifiedBy>user</cp:lastModifiedBy>
  <cp:revision>1</cp:revision>
  <dcterms:created xsi:type="dcterms:W3CDTF">2014-04-02T14:11:23Z</dcterms:created>
  <dcterms:modified xsi:type="dcterms:W3CDTF">2014-04-02T14:13:53Z</dcterms:modified>
</cp:coreProperties>
</file>