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5DC7-0188-404F-9EDB-C000BD82A08C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B7DD-EB16-41C3-8625-48A6D58A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4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7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4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4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3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5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1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0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B7DD-EB16-41C3-8625-48A6D58A6A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9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6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1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75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8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54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1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5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4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7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36.ru/zhivotnye-voronezhskoj-oblasti/mlekopitajuwie-voronezhskoj-oblasti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2919887"/>
            <a:ext cx="6096000" cy="10182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90500" algn="just">
              <a:lnSpc>
                <a:spcPts val="1840"/>
              </a:lnSpc>
              <a:spcBef>
                <a:spcPts val="375"/>
              </a:spcBef>
              <a:spcAft>
                <a:spcPts val="1125"/>
              </a:spcAft>
            </a:pPr>
            <a:r>
              <a:rPr lang="ru-RU" b="1" dirty="0">
                <a:solidFill>
                  <a:srgbClr val="2323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Фауна.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Фауна Черноморского побережья также </a:t>
            </a:r>
            <a:r>
              <a:rPr lang="ru-RU" dirty="0" err="1" smtClean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оче</a:t>
            </a:r>
            <a:r>
              <a:rPr lang="ru-RU" dirty="0" smtClean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разнообразна.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129397"/>
            <a:ext cx="8596668" cy="1801003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Фауна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Фауна Черноморского </a:t>
            </a:r>
            <a:r>
              <a:rPr lang="ru-RU" dirty="0" smtClean="0"/>
              <a:t>побережья Кавказа очень </a:t>
            </a:r>
            <a:r>
              <a:rPr lang="ru-RU" dirty="0"/>
              <a:t>разнообразна.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1971672"/>
            <a:ext cx="8557404" cy="4756932"/>
          </a:xfrm>
        </p:spPr>
      </p:pic>
    </p:spTree>
    <p:extLst>
      <p:ext uri="{BB962C8B-B14F-4D97-AF65-F5344CB8AC3E}">
        <p14:creationId xmlns:p14="http://schemas.microsoft.com/office/powerpoint/2010/main" val="29685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782" y="224850"/>
            <a:ext cx="8289561" cy="643253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2800" dirty="0"/>
              <a:t>Презентация на тему : </a:t>
            </a:r>
          </a:p>
          <a:p>
            <a:pPr algn="ctr"/>
            <a:r>
              <a:rPr lang="ru-RU" sz="3200" b="1" dirty="0"/>
              <a:t>« </a:t>
            </a:r>
            <a:r>
              <a:rPr lang="ru-RU" sz="3200" b="1" dirty="0" smtClean="0"/>
              <a:t>Животное фауны </a:t>
            </a:r>
            <a:r>
              <a:rPr lang="ru-RU" sz="3200" b="1" dirty="0"/>
              <a:t>Черноморского побережья Кавказа </a:t>
            </a:r>
            <a:r>
              <a:rPr lang="ru-RU" sz="3200" b="1" dirty="0" smtClean="0"/>
              <a:t>  » </a:t>
            </a:r>
            <a:endParaRPr lang="ru-RU" sz="3200" b="1" dirty="0"/>
          </a:p>
          <a:p>
            <a:pPr algn="ctr"/>
            <a:r>
              <a:rPr lang="ru-RU" sz="3200" dirty="0"/>
              <a:t>подготовил</a:t>
            </a:r>
          </a:p>
          <a:p>
            <a:pPr algn="ctr"/>
            <a:r>
              <a:rPr lang="ru-RU" sz="3200" dirty="0"/>
              <a:t>Ученик  4  класса « Д »</a:t>
            </a:r>
          </a:p>
          <a:p>
            <a:pPr algn="ctr"/>
            <a:r>
              <a:rPr lang="ru-RU" sz="3200" dirty="0"/>
              <a:t>МОУ Лицей </a:t>
            </a:r>
            <a:r>
              <a:rPr lang="ru-RU" sz="3200" dirty="0" err="1"/>
              <a:t>г.Истры</a:t>
            </a:r>
            <a:endParaRPr lang="ru-RU" sz="3200" dirty="0"/>
          </a:p>
          <a:p>
            <a:pPr algn="ctr"/>
            <a:r>
              <a:rPr lang="ru-RU" sz="3200" dirty="0"/>
              <a:t>Скориков  Алексей 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Преподаватель Соколова Елена </a:t>
            </a:r>
            <a:r>
              <a:rPr lang="ru-RU" sz="3200" dirty="0" smtClean="0"/>
              <a:t>Владимировна</a:t>
            </a:r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2800" b="1" dirty="0"/>
              <a:t>Ноябрь 2015 года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931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677" y="400834"/>
            <a:ext cx="9118948" cy="60016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крупных</a:t>
            </a:r>
            <a:r>
              <a:rPr lang="ru-RU" sz="4800" dirty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4800" u="sng" dirty="0" smtClean="0">
                <a:solidFill>
                  <a:srgbClr val="114D8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Млекопитающие Воронежской области"/>
              </a:rPr>
              <a:t>млекопитающих</a:t>
            </a:r>
            <a:endParaRPr lang="ru-RU" sz="4800" u="sng" dirty="0" smtClean="0">
              <a:solidFill>
                <a:srgbClr val="114D8D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здесь обитают бурый </a:t>
            </a:r>
            <a:r>
              <a:rPr lang="ru-RU" sz="4800" dirty="0" smtClean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кавказский медведь, </a:t>
            </a:r>
            <a:r>
              <a:rPr lang="ru-RU" sz="4800" b="1" dirty="0" smtClean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КАВКАЗСКИЙ КАМЫШОВЫЙ КОТ, </a:t>
            </a:r>
            <a:r>
              <a:rPr lang="ru-RU" sz="4800" dirty="0">
                <a:solidFill>
                  <a:srgbClr val="2323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волк, лисица, рысь, благородный олень, косуля, шакал, енот-полоскун, енотовидная собака и другие.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20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48" y="334027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КАВКАЗСКИЙ КАМЫШОВЫЙ КОТ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6" y="1273410"/>
            <a:ext cx="6722277" cy="4768615"/>
          </a:xfrm>
        </p:spPr>
      </p:pic>
    </p:spTree>
    <p:extLst>
      <p:ext uri="{BB962C8B-B14F-4D97-AF65-F5344CB8AC3E}">
        <p14:creationId xmlns:p14="http://schemas.microsoft.com/office/powerpoint/2010/main" val="3991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72" y="284813"/>
            <a:ext cx="8766469" cy="5471734"/>
          </a:xfrm>
        </p:spPr>
        <p:txBody>
          <a:bodyPr>
            <a:normAutofit/>
          </a:bodyPr>
          <a:lstStyle/>
          <a:p>
            <a:r>
              <a:rPr lang="ru-RU" sz="3200" dirty="0"/>
              <a:t>Кавказский камышовый кот - тип хордовые, класс - млекопитающие, отряд - хищные, семейство - кошачьи.</a:t>
            </a:r>
          </a:p>
          <a:p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" y="1964582"/>
            <a:ext cx="7986980" cy="44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46" y="404734"/>
            <a:ext cx="87092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Камышовый кот очень внушительный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зверь.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Он </a:t>
            </a:r>
            <a:r>
              <a:rPr lang="ru-RU" sz="3200" dirty="0" smtClean="0"/>
              <a:t>крупнее </a:t>
            </a:r>
            <a:r>
              <a:rPr lang="ru-RU" sz="3200" dirty="0"/>
              <a:t>любого из представителей домашних кошек: в длину достигает 60—90 см, масса от 8 до 12 </a:t>
            </a:r>
            <a:r>
              <a:rPr lang="ru-RU" sz="3200" dirty="0" smtClean="0"/>
              <a:t>кг. </a:t>
            </a:r>
            <a:r>
              <a:rPr lang="ru-RU" sz="3200" dirty="0"/>
              <a:t>Тело у камышового кота сравнительно короткое, ноги высокие, хвост недлинный (21—30 см), на ушах небольшие </a:t>
            </a:r>
            <a:r>
              <a:rPr lang="ru-RU" sz="3200" dirty="0" smtClean="0"/>
              <a:t>кисточки. </a:t>
            </a:r>
            <a:r>
              <a:rPr lang="ru-RU" sz="3200" dirty="0"/>
              <a:t>Камышовые коты живут в норах, но сами их не роют, а используют норы других животных, выстилая их травой и шерстью. Камышовый кот живет около 15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4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elis-chaus-Sofia-Zoo-20120125-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Felis-chaus-Sofia-Zoo-20120125-cropped.jpg"/>
          <p:cNvSpPr>
            <a:spLocks noChangeAspect="1" noChangeArrowheads="1"/>
          </p:cNvSpPr>
          <p:nvPr/>
        </p:nvSpPr>
        <p:spPr bwMode="auto">
          <a:xfrm>
            <a:off x="2091804" y="20615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60338"/>
            <a:ext cx="8880995" cy="64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734" y="539645"/>
            <a:ext cx="908404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Охотится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хищник в основном в ночное время. Его главной добычей являются водоплавающие и живущие в зарослях птицы, а также мелкие млекопитающие вроде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мышей, сусликов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зайцев,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даже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поросят кабанов. Так же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нападать на домашнюю птицу. Камышовый кот, </a:t>
            </a:r>
            <a:r>
              <a:rPr lang="ru-RU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почти всех других представителей кошачьих, совсем не боится воды, отлично плавает, что часто бывает необходимо во время охоты или бегства от хищников.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79881"/>
            <a:ext cx="7240250" cy="655070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3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66" y="455996"/>
            <a:ext cx="8784236" cy="427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Кавказский </a:t>
            </a:r>
            <a:r>
              <a:rPr lang="ru-RU" sz="60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камышовый кот </a:t>
            </a:r>
            <a:r>
              <a:rPr lang="ru-RU" sz="6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редкий, исчезающий вид, занесен в Красную книгу. </a:t>
            </a:r>
            <a:endParaRPr lang="ru-RU" sz="60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161</Words>
  <Application>Microsoft Office PowerPoint</Application>
  <PresentationFormat>Широкоэкранный</PresentationFormat>
  <Paragraphs>31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Фауна. Фауна Черноморского побережья Кавказа очень разнообразна.</vt:lpstr>
      <vt:lpstr>Презентация PowerPoint</vt:lpstr>
      <vt:lpstr>КАВКАЗСКИЙ КАМЫШОВЫЙ КОТ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Андрей</dc:creator>
  <cp:lastModifiedBy>Андрей</cp:lastModifiedBy>
  <cp:revision>11</cp:revision>
  <dcterms:created xsi:type="dcterms:W3CDTF">2015-11-27T17:46:38Z</dcterms:created>
  <dcterms:modified xsi:type="dcterms:W3CDTF">2015-11-27T19:16:59Z</dcterms:modified>
</cp:coreProperties>
</file>