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5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7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theme+xml" PartName="/ppt/theme/theme8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  <p:sldMasterId id="2147483660" r:id="rId5"/>
    <p:sldMasterId id="2147483661" r:id="rId6"/>
    <p:sldMasterId id="2147483662" r:id="rId7"/>
    <p:sldMasterId id="2147483663" r:id="rId8"/>
    <p:sldMasterId id="2147483664" r:id="rId9"/>
    <p:sldMasterId id="2147483665" r:id="rId10"/>
  </p:sldMasterIdLst>
  <p:notesMasterIdLst>
    <p:notesMasterId r:id="rId11"/>
  </p:notesMasterIdLst>
  <p:sldIdLst>
    <p:sldId id="256" r:id="rId12"/>
    <p:sldId id="257" r:id="rId13"/>
    <p:sldId id="258" r:id="rId14"/>
    <p:sldId id="259" r:id="rId15"/>
    <p:sldId id="260" r:id="rId16"/>
    <p:sldId id="261" r:id="rId17"/>
    <p:sldId id="262" r:id="rId18"/>
    <p:sldId id="263" r:id="rId19"/>
    <p:sldId id="264" r:id="rId20"/>
    <p:sldId id="265" r:id="rId21"/>
    <p:sldId id="266" r:id="rId22"/>
    <p:sldId id="267" r:id="rId23"/>
    <p:sldId id="268" r:id="rId24"/>
    <p:sldId id="269" r:id="rId25"/>
    <p:sldId id="270" r:id="rId26"/>
    <p:sldId id="271" r:id="rId27"/>
    <p:sldId id="272" r:id="rId28"/>
    <p:sldId id="273" r:id="rId29"/>
    <p:sldId id="274" r:id="rId30"/>
  </p:sldIdLst>
  <p:sldSz cy="6858000" cx="9144000"/>
  <p:notesSz cx="6858000" cy="9144000"/>
  <p:embeddedFontLst>
    <p:embeddedFont>
      <p:font typeface="Corbel"/>
      <p:regular r:id="rId31"/>
      <p:bold r:id="rId32"/>
      <p:italic r:id="rId33"/>
      <p:boldItalic r:id="rId34"/>
    </p:embeddedFont>
    <p:embeddedFont>
      <p:font typeface="Gill Sans"/>
      <p:regular r:id="rId35"/>
      <p:bold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9.xml"/><Relationship Id="rId22" Type="http://schemas.openxmlformats.org/officeDocument/2006/relationships/slide" Target="slides/slide11.xml"/><Relationship Id="rId21" Type="http://schemas.openxmlformats.org/officeDocument/2006/relationships/slide" Target="slides/slide10.xml"/><Relationship Id="rId24" Type="http://schemas.openxmlformats.org/officeDocument/2006/relationships/slide" Target="slides/slide13.xml"/><Relationship Id="rId23" Type="http://schemas.openxmlformats.org/officeDocument/2006/relationships/slide" Target="slides/slide12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26" Type="http://schemas.openxmlformats.org/officeDocument/2006/relationships/slide" Target="slides/slide15.xml"/><Relationship Id="rId25" Type="http://schemas.openxmlformats.org/officeDocument/2006/relationships/slide" Target="slides/slide14.xml"/><Relationship Id="rId28" Type="http://schemas.openxmlformats.org/officeDocument/2006/relationships/slide" Target="slides/slide17.xml"/><Relationship Id="rId27" Type="http://schemas.openxmlformats.org/officeDocument/2006/relationships/slide" Target="slides/slide16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slide" Target="slides/slide18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31" Type="http://schemas.openxmlformats.org/officeDocument/2006/relationships/font" Target="fonts/Corbel-regular.fntdata"/><Relationship Id="rId30" Type="http://schemas.openxmlformats.org/officeDocument/2006/relationships/slide" Target="slides/slide19.xml"/><Relationship Id="rId11" Type="http://schemas.openxmlformats.org/officeDocument/2006/relationships/notesMaster" Target="notesMasters/notesMaster1.xml"/><Relationship Id="rId33" Type="http://schemas.openxmlformats.org/officeDocument/2006/relationships/font" Target="fonts/Corbel-italic.fntdata"/><Relationship Id="rId10" Type="http://schemas.openxmlformats.org/officeDocument/2006/relationships/slideMaster" Target="slideMasters/slideMaster7.xml"/><Relationship Id="rId32" Type="http://schemas.openxmlformats.org/officeDocument/2006/relationships/font" Target="fonts/Corbel-bold.fntdata"/><Relationship Id="rId13" Type="http://schemas.openxmlformats.org/officeDocument/2006/relationships/slide" Target="slides/slide2.xml"/><Relationship Id="rId35" Type="http://schemas.openxmlformats.org/officeDocument/2006/relationships/font" Target="fonts/GillSans-regular.fntdata"/><Relationship Id="rId12" Type="http://schemas.openxmlformats.org/officeDocument/2006/relationships/slide" Target="slides/slide1.xml"/><Relationship Id="rId34" Type="http://schemas.openxmlformats.org/officeDocument/2006/relationships/font" Target="fonts/Corbel-boldItalic.fntdata"/><Relationship Id="rId15" Type="http://schemas.openxmlformats.org/officeDocument/2006/relationships/slide" Target="slides/slide4.xml"/><Relationship Id="rId14" Type="http://schemas.openxmlformats.org/officeDocument/2006/relationships/slide" Target="slides/slide3.xml"/><Relationship Id="rId36" Type="http://schemas.openxmlformats.org/officeDocument/2006/relationships/font" Target="fonts/GillSans-bold.fntdata"/><Relationship Id="rId17" Type="http://schemas.openxmlformats.org/officeDocument/2006/relationships/slide" Target="slides/slide6.xml"/><Relationship Id="rId16" Type="http://schemas.openxmlformats.org/officeDocument/2006/relationships/slide" Target="slides/slide5.xml"/><Relationship Id="rId19" Type="http://schemas.openxmlformats.org/officeDocument/2006/relationships/slide" Target="slides/slide8.xml"/><Relationship Id="rId18" Type="http://schemas.openxmlformats.org/officeDocument/2006/relationships/slide" Target="slides/slide7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8" name="Google Shape;388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2" name="Google Shape;402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9" name="Google Shape;419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1" name="Google Shape;431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3" name="Google Shape;443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"/>
          <p:cNvSpPr txBox="1"/>
          <p:nvPr>
            <p:ph type="ctrTitle"/>
          </p:nvPr>
        </p:nvSpPr>
        <p:spPr>
          <a:xfrm>
            <a:off x="1432560" y="359898"/>
            <a:ext cx="7406640" cy="147218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" type="subTitle"/>
          </p:nvPr>
        </p:nvSpPr>
        <p:spPr>
          <a:xfrm>
            <a:off x="1432560" y="1850064"/>
            <a:ext cx="740664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Autofit/>
          </a:bodyPr>
          <a:lstStyle>
            <a:lvl1pPr lvl="0" algn="l">
              <a:spcBef>
                <a:spcPts val="600"/>
              </a:spcBef>
              <a:spcAft>
                <a:spcPts val="0"/>
              </a:spcAft>
              <a:buSzPts val="2080"/>
              <a:buNone/>
              <a:defRPr sz="2600">
                <a:solidFill>
                  <a:srgbClr val="341108"/>
                </a:solidFill>
              </a:defRPr>
            </a:lvl1pPr>
            <a:lvl2pPr lvl="1" algn="ctr">
              <a:spcBef>
                <a:spcPts val="550"/>
              </a:spcBef>
              <a:spcAft>
                <a:spcPts val="0"/>
              </a:spcAft>
              <a:buSzPts val="180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21" name="Google Shape;21;p2"/>
          <p:cNvSpPr txBox="1"/>
          <p:nvPr>
            <p:ph idx="10" type="dt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"/>
          <p:cNvSpPr txBox="1"/>
          <p:nvPr>
            <p:ph idx="11" type="ftr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"/>
          <p:cNvSpPr txBox="1"/>
          <p:nvPr>
            <p:ph idx="12" type="sldNum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b="0" i="0" sz="120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b="0" i="0" sz="120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b="0" i="0" sz="120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b="0" i="0" sz="120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b="0" i="0" sz="120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b="0" i="0" sz="120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b="0" i="0" sz="120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b="0" i="0" sz="120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b="0" i="0" sz="120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showMasterSp="0" type="objTx">
  <p:cSld name="OBJECT_WITH_CAPTION_TEXT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6"/>
          <p:cNvSpPr txBox="1"/>
          <p:nvPr>
            <p:ph type="title"/>
          </p:nvPr>
        </p:nvSpPr>
        <p:spPr>
          <a:xfrm>
            <a:off x="457200" y="216778"/>
            <a:ext cx="3810000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909"/>
              </a:lnSpc>
              <a:spcBef>
                <a:spcPts val="0"/>
              </a:spcBef>
              <a:spcAft>
                <a:spcPts val="0"/>
              </a:spcAft>
              <a:buClr>
                <a:srgbClr val="572314"/>
              </a:buClr>
              <a:buSzPts val="2200"/>
              <a:buFont typeface="Gill Sans"/>
              <a:buNone/>
              <a:defRPr b="1" sz="22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16"/>
          <p:cNvSpPr txBox="1"/>
          <p:nvPr>
            <p:ph idx="1" type="body"/>
          </p:nvPr>
        </p:nvSpPr>
        <p:spPr>
          <a:xfrm>
            <a:off x="457200" y="1406964"/>
            <a:ext cx="3810000" cy="69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55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117" name="Google Shape;117;p16"/>
          <p:cNvSpPr txBox="1"/>
          <p:nvPr>
            <p:ph idx="2" type="body"/>
          </p:nvPr>
        </p:nvSpPr>
        <p:spPr>
          <a:xfrm>
            <a:off x="457200" y="2133600"/>
            <a:ext cx="8153400" cy="3992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91160" lvl="0" marL="457200" algn="l">
              <a:spcBef>
                <a:spcPts val="600"/>
              </a:spcBef>
              <a:spcAft>
                <a:spcPts val="0"/>
              </a:spcAft>
              <a:buSzPts val="2560"/>
              <a:buChar char="⚫"/>
              <a:defRPr sz="3200"/>
            </a:lvl1pPr>
            <a:lvl2pPr indent="-406400" lvl="1" marL="914400" algn="l">
              <a:spcBef>
                <a:spcPts val="550"/>
              </a:spcBef>
              <a:spcAft>
                <a:spcPts val="0"/>
              </a:spcAft>
              <a:buSzPts val="2800"/>
              <a:buChar char="◦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SzPts val="2400"/>
              <a:buChar char="●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SzPts val="2000"/>
              <a:buChar char="●"/>
              <a:defRPr sz="20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118" name="Google Shape;118;p16"/>
          <p:cNvSpPr txBox="1"/>
          <p:nvPr>
            <p:ph idx="10" type="dt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16"/>
          <p:cNvSpPr txBox="1"/>
          <p:nvPr>
            <p:ph idx="11" type="ftr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16"/>
          <p:cNvSpPr txBox="1"/>
          <p:nvPr>
            <p:ph idx="12" type="sldNum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b="0" i="0" sz="120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b="0" i="0" sz="120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b="0" i="0" sz="120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b="0" i="0" sz="120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b="0" i="0" sz="120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b="0" i="0" sz="120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b="0" i="0" sz="120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b="0" i="0" sz="120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b="0" i="0" sz="120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showMasterSp="0" type="picTx">
  <p:cSld name="PICTURE_WITH_CAPTION_TEXT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8"/>
          <p:cNvSpPr txBox="1"/>
          <p:nvPr>
            <p:ph type="title"/>
          </p:nvPr>
        </p:nvSpPr>
        <p:spPr>
          <a:xfrm>
            <a:off x="5886896" y="1066800"/>
            <a:ext cx="2743200" cy="1981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572314"/>
              </a:buClr>
              <a:buSzPts val="2100"/>
              <a:buFont typeface="Gill Sans"/>
              <a:buNone/>
              <a:defRPr b="1" sz="21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18"/>
          <p:cNvSpPr/>
          <p:nvPr>
            <p:ph idx="2" type="pic"/>
          </p:nvPr>
        </p:nvSpPr>
        <p:spPr>
          <a:xfrm>
            <a:off x="838200" y="1143003"/>
            <a:ext cx="4419600" cy="3514531"/>
          </a:xfrm>
          <a:prstGeom prst="roundRect">
            <a:avLst>
              <a:gd fmla="val 783" name="adj"/>
            </a:avLst>
          </a:prstGeom>
          <a:solidFill>
            <a:schemeClr val="lt2"/>
          </a:solidFill>
          <a:ln>
            <a:noFill/>
          </a:ln>
        </p:spPr>
      </p:sp>
      <p:sp>
        <p:nvSpPr>
          <p:cNvPr id="133" name="Google Shape;133;p18"/>
          <p:cNvSpPr txBox="1"/>
          <p:nvPr>
            <p:ph idx="1" type="body"/>
          </p:nvPr>
        </p:nvSpPr>
        <p:spPr>
          <a:xfrm>
            <a:off x="838200" y="4800600"/>
            <a:ext cx="44196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777777"/>
                </a:solidFill>
              </a:defRPr>
            </a:lvl1pPr>
            <a:lvl2pPr indent="-304800" lvl="1" marL="914400" algn="l">
              <a:spcBef>
                <a:spcPts val="550"/>
              </a:spcBef>
              <a:spcAft>
                <a:spcPts val="0"/>
              </a:spcAft>
              <a:buSzPts val="1200"/>
              <a:buChar char="◦"/>
              <a:defRPr sz="1200"/>
            </a:lvl2pPr>
            <a:lvl3pPr indent="-292100" lvl="2" marL="1371600" algn="l">
              <a:spcBef>
                <a:spcPts val="200"/>
              </a:spcBef>
              <a:spcAft>
                <a:spcPts val="0"/>
              </a:spcAft>
              <a:buSzPts val="1000"/>
              <a:buChar char="●"/>
              <a:defRPr sz="1000"/>
            </a:lvl3pPr>
            <a:lvl4pPr indent="-285750" lvl="3" marL="1828800" algn="l">
              <a:spcBef>
                <a:spcPts val="180"/>
              </a:spcBef>
              <a:spcAft>
                <a:spcPts val="0"/>
              </a:spcAft>
              <a:buSzPts val="900"/>
              <a:buChar char="●"/>
              <a:defRPr sz="900"/>
            </a:lvl4pPr>
            <a:lvl5pPr indent="-285750" lvl="4" marL="2286000" algn="l">
              <a:spcBef>
                <a:spcPts val="180"/>
              </a:spcBef>
              <a:spcAft>
                <a:spcPts val="0"/>
              </a:spcAft>
              <a:buSzPts val="900"/>
              <a:buChar char="●"/>
              <a:defRPr sz="9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134" name="Google Shape;134;p18"/>
          <p:cNvSpPr txBox="1"/>
          <p:nvPr>
            <p:ph idx="10" type="dt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18"/>
          <p:cNvSpPr txBox="1"/>
          <p:nvPr>
            <p:ph idx="11" type="ftr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18"/>
          <p:cNvSpPr txBox="1"/>
          <p:nvPr>
            <p:ph idx="12" type="sldNum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b="0" i="0" sz="120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b="0" i="0" sz="120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b="0" i="0" sz="120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b="0" i="0" sz="120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b="0" i="0" sz="120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b="0" i="0" sz="120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b="0" i="0" sz="120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b="0" i="0" sz="120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b="0" i="0" sz="120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"/>
          <p:cNvSpPr txBox="1"/>
          <p:nvPr>
            <p:ph type="title"/>
          </p:nvPr>
        </p:nvSpPr>
        <p:spPr>
          <a:xfrm>
            <a:off x="1435100" y="274637"/>
            <a:ext cx="749935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4"/>
          <p:cNvSpPr txBox="1"/>
          <p:nvPr>
            <p:ph idx="1" type="body"/>
          </p:nvPr>
        </p:nvSpPr>
        <p:spPr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spcBef>
                <a:spcPts val="600"/>
              </a:spcBef>
              <a:spcAft>
                <a:spcPts val="0"/>
              </a:spcAft>
              <a:buSzPts val="1440"/>
              <a:buChar char="⚫"/>
              <a:defRPr/>
            </a:lvl1pPr>
            <a:lvl2pPr indent="-342900" lvl="1" marL="914400" algn="l">
              <a:spcBef>
                <a:spcPts val="55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38" name="Google Shape;38;p4"/>
          <p:cNvSpPr txBox="1"/>
          <p:nvPr>
            <p:ph idx="10" type="dt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4"/>
          <p:cNvSpPr txBox="1"/>
          <p:nvPr>
            <p:ph idx="11" type="ftr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4"/>
          <p:cNvSpPr txBox="1"/>
          <p:nvPr>
            <p:ph idx="12" type="sldNum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b="0" i="0" sz="120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b="0" i="0" sz="120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b="0" i="0" sz="120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b="0" i="0" sz="120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b="0" i="0" sz="120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b="0" i="0" sz="120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b="0" i="0" sz="120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b="0" i="0" sz="120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b="0" i="0" sz="120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5"/>
          <p:cNvSpPr txBox="1"/>
          <p:nvPr>
            <p:ph type="title"/>
          </p:nvPr>
        </p:nvSpPr>
        <p:spPr>
          <a:xfrm>
            <a:off x="1435608" y="274320"/>
            <a:ext cx="749808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5"/>
          <p:cNvSpPr txBox="1"/>
          <p:nvPr>
            <p:ph idx="1" type="body"/>
          </p:nvPr>
        </p:nvSpPr>
        <p:spPr>
          <a:xfrm>
            <a:off x="1435608" y="1524000"/>
            <a:ext cx="3657600" cy="46634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0840" lvl="0" marL="457200" algn="l">
              <a:spcBef>
                <a:spcPts val="600"/>
              </a:spcBef>
              <a:spcAft>
                <a:spcPts val="0"/>
              </a:spcAft>
              <a:buSzPts val="2240"/>
              <a:buChar char="⚫"/>
              <a:defRPr sz="2800"/>
            </a:lvl1pPr>
            <a:lvl2pPr indent="-381000" lvl="1" marL="914400" algn="l">
              <a:spcBef>
                <a:spcPts val="550"/>
              </a:spcBef>
              <a:spcAft>
                <a:spcPts val="0"/>
              </a:spcAft>
              <a:buSzPts val="2400"/>
              <a:buChar char="◦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SzPts val="2000"/>
              <a:buChar char="●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44" name="Google Shape;44;p5"/>
          <p:cNvSpPr txBox="1"/>
          <p:nvPr>
            <p:ph idx="2" type="body"/>
          </p:nvPr>
        </p:nvSpPr>
        <p:spPr>
          <a:xfrm>
            <a:off x="5276088" y="1524000"/>
            <a:ext cx="3657600" cy="46634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0840" lvl="0" marL="457200" algn="l">
              <a:spcBef>
                <a:spcPts val="600"/>
              </a:spcBef>
              <a:spcAft>
                <a:spcPts val="0"/>
              </a:spcAft>
              <a:buSzPts val="2240"/>
              <a:buChar char="⚫"/>
              <a:defRPr sz="2800"/>
            </a:lvl1pPr>
            <a:lvl2pPr indent="-381000" lvl="1" marL="914400" algn="l">
              <a:spcBef>
                <a:spcPts val="550"/>
              </a:spcBef>
              <a:spcAft>
                <a:spcPts val="0"/>
              </a:spcAft>
              <a:buSzPts val="2400"/>
              <a:buChar char="◦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SzPts val="2000"/>
              <a:buChar char="●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45" name="Google Shape;45;p5"/>
          <p:cNvSpPr txBox="1"/>
          <p:nvPr>
            <p:ph idx="10" type="dt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5"/>
          <p:cNvSpPr txBox="1"/>
          <p:nvPr>
            <p:ph idx="11" type="ftr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5"/>
          <p:cNvSpPr txBox="1"/>
          <p:nvPr>
            <p:ph idx="12" type="sldNum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b="0" i="0" sz="120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b="0" i="0" sz="120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b="0" i="0" sz="120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b="0" i="0" sz="120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b="0" i="0" sz="120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b="0" i="0" sz="120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b="0" i="0" sz="120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b="0" i="0" sz="120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b="0" i="0" sz="120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6"/>
          <p:cNvSpPr txBox="1"/>
          <p:nvPr>
            <p:ph type="title"/>
          </p:nvPr>
        </p:nvSpPr>
        <p:spPr>
          <a:xfrm rot="5400000">
            <a:off x="4846638" y="2286002"/>
            <a:ext cx="5851525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6"/>
          <p:cNvSpPr txBox="1"/>
          <p:nvPr>
            <p:ph idx="1" type="body"/>
          </p:nvPr>
        </p:nvSpPr>
        <p:spPr>
          <a:xfrm rot="5400000">
            <a:off x="998538" y="419103"/>
            <a:ext cx="5851525" cy="55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spcBef>
                <a:spcPts val="600"/>
              </a:spcBef>
              <a:spcAft>
                <a:spcPts val="0"/>
              </a:spcAft>
              <a:buSzPts val="1440"/>
              <a:buChar char="⚫"/>
              <a:defRPr/>
            </a:lvl1pPr>
            <a:lvl2pPr indent="-342900" lvl="1" marL="914400" algn="l">
              <a:spcBef>
                <a:spcPts val="55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51" name="Google Shape;51;p6"/>
          <p:cNvSpPr txBox="1"/>
          <p:nvPr>
            <p:ph idx="10" type="dt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6"/>
          <p:cNvSpPr txBox="1"/>
          <p:nvPr>
            <p:ph idx="11" type="ftr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6"/>
          <p:cNvSpPr txBox="1"/>
          <p:nvPr>
            <p:ph idx="12" type="sldNum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b="0" i="0" sz="120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b="0" i="0" sz="120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b="0" i="0" sz="120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b="0" i="0" sz="120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b="0" i="0" sz="120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b="0" i="0" sz="120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b="0" i="0" sz="120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b="0" i="0" sz="120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b="0" i="0" sz="120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7"/>
          <p:cNvSpPr txBox="1"/>
          <p:nvPr>
            <p:ph type="title"/>
          </p:nvPr>
        </p:nvSpPr>
        <p:spPr>
          <a:xfrm>
            <a:off x="1435100" y="274637"/>
            <a:ext cx="749935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7"/>
          <p:cNvSpPr txBox="1"/>
          <p:nvPr>
            <p:ph idx="1" type="body"/>
          </p:nvPr>
        </p:nvSpPr>
        <p:spPr>
          <a:xfrm rot="5400000">
            <a:off x="2784475" y="98425"/>
            <a:ext cx="4800600" cy="7499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spcBef>
                <a:spcPts val="600"/>
              </a:spcBef>
              <a:spcAft>
                <a:spcPts val="0"/>
              </a:spcAft>
              <a:buSzPts val="1440"/>
              <a:buChar char="⚫"/>
              <a:defRPr/>
            </a:lvl1pPr>
            <a:lvl2pPr indent="-342900" lvl="1" marL="914400" algn="l">
              <a:spcBef>
                <a:spcPts val="55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57" name="Google Shape;57;p7"/>
          <p:cNvSpPr txBox="1"/>
          <p:nvPr>
            <p:ph idx="10" type="dt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7"/>
          <p:cNvSpPr txBox="1"/>
          <p:nvPr>
            <p:ph idx="11" type="ftr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7"/>
          <p:cNvSpPr txBox="1"/>
          <p:nvPr>
            <p:ph idx="12" type="sldNum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b="0" i="0" sz="120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b="0" i="0" sz="120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b="0" i="0" sz="120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b="0" i="0" sz="120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b="0" i="0" sz="120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b="0" i="0" sz="120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b="0" i="0" sz="120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b="0" i="0" sz="120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b="0" i="0" sz="120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8"/>
          <p:cNvSpPr txBox="1"/>
          <p:nvPr>
            <p:ph type="title"/>
          </p:nvPr>
        </p:nvSpPr>
        <p:spPr>
          <a:xfrm>
            <a:off x="1435608" y="274320"/>
            <a:ext cx="749808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8"/>
          <p:cNvSpPr txBox="1"/>
          <p:nvPr>
            <p:ph idx="10" type="dt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8"/>
          <p:cNvSpPr txBox="1"/>
          <p:nvPr>
            <p:ph idx="11" type="ftr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8"/>
          <p:cNvSpPr txBox="1"/>
          <p:nvPr>
            <p:ph idx="12" type="sldNum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b="0" i="0" sz="120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b="0" i="0" sz="120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b="0" i="0" sz="120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b="0" i="0" sz="120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b="0" i="0" sz="120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b="0" i="0" sz="120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b="0" i="0" sz="120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b="0" i="0" sz="120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b="0" i="0" sz="120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0"/>
          <p:cNvSpPr txBox="1"/>
          <p:nvPr>
            <p:ph idx="10" type="dt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0"/>
          <p:cNvSpPr txBox="1"/>
          <p:nvPr>
            <p:ph idx="11" type="ftr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0"/>
          <p:cNvSpPr txBox="1"/>
          <p:nvPr>
            <p:ph idx="12" type="sldNum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b="0" i="0" sz="120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b="0" i="0" sz="120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b="0" i="0" sz="120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b="0" i="0" sz="120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b="0" i="0" sz="120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b="0" i="0" sz="120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b="0" i="0" sz="120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b="0" i="0" sz="120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b="0" i="0" sz="120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showMasterSp="0" type="secHead">
  <p:cSld name="SECTION_HEADER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2"/>
          <p:cNvSpPr txBox="1"/>
          <p:nvPr>
            <p:ph type="title"/>
          </p:nvPr>
        </p:nvSpPr>
        <p:spPr>
          <a:xfrm>
            <a:off x="2578392" y="2600325"/>
            <a:ext cx="64008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rgbClr val="572314"/>
              </a:buClr>
              <a:buSzPts val="4000"/>
              <a:buFont typeface="Gill Sans"/>
              <a:buNone/>
              <a:defRPr b="1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2"/>
          <p:cNvSpPr txBox="1"/>
          <p:nvPr>
            <p:ph idx="1" type="body"/>
          </p:nvPr>
        </p:nvSpPr>
        <p:spPr>
          <a:xfrm>
            <a:off x="2578392" y="1066800"/>
            <a:ext cx="6400800" cy="15097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341108"/>
                </a:solidFill>
              </a:defRPr>
            </a:lvl1pPr>
            <a:lvl2pPr indent="-228600" lvl="1" marL="914400" algn="l">
              <a:spcBef>
                <a:spcPts val="55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90" name="Google Shape;90;p12"/>
          <p:cNvSpPr txBox="1"/>
          <p:nvPr>
            <p:ph idx="10" type="dt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2"/>
          <p:cNvSpPr txBox="1"/>
          <p:nvPr>
            <p:ph idx="11" type="ftr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2"/>
          <p:cNvSpPr txBox="1"/>
          <p:nvPr>
            <p:ph idx="12" type="sldNum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b="0" i="0" sz="120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b="0" i="0" sz="120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b="0" i="0" sz="120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b="0" i="0" sz="120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b="0" i="0" sz="120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b="0" i="0" sz="120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b="0" i="0" sz="120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b="0" i="0" sz="120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b="0" i="0" sz="120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showMasterSp="0" type="twoTxTwoObj">
  <p:cSld name="TWO_OBJECTS_WITH_TEX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4"/>
          <p:cNvSpPr txBox="1"/>
          <p:nvPr>
            <p:ph type="title"/>
          </p:nvPr>
        </p:nvSpPr>
        <p:spPr>
          <a:xfrm>
            <a:off x="457200" y="516033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sz="45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14"/>
          <p:cNvSpPr txBox="1"/>
          <p:nvPr>
            <p:ph idx="1" type="body"/>
          </p:nvPr>
        </p:nvSpPr>
        <p:spPr>
          <a:xfrm>
            <a:off x="457200" y="328278"/>
            <a:ext cx="4023360" cy="640080"/>
          </a:xfrm>
          <a:prstGeom prst="rect">
            <a:avLst/>
          </a:prstGeom>
          <a:solidFill>
            <a:schemeClr val="lt1"/>
          </a:solidFill>
          <a:ln cap="flat" cmpd="sng" w="1077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520"/>
              <a:buNone/>
              <a:defRPr b="0" sz="190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55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102" name="Google Shape;102;p14"/>
          <p:cNvSpPr txBox="1"/>
          <p:nvPr>
            <p:ph idx="2" type="body"/>
          </p:nvPr>
        </p:nvSpPr>
        <p:spPr>
          <a:xfrm>
            <a:off x="4663440" y="328278"/>
            <a:ext cx="4023360" cy="640080"/>
          </a:xfrm>
          <a:prstGeom prst="rect">
            <a:avLst/>
          </a:prstGeom>
          <a:solidFill>
            <a:schemeClr val="lt1"/>
          </a:solidFill>
          <a:ln cap="flat" cmpd="sng" w="1077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520"/>
              <a:buNone/>
              <a:defRPr b="0" sz="190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55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103" name="Google Shape;103;p14"/>
          <p:cNvSpPr txBox="1"/>
          <p:nvPr>
            <p:ph idx="3" type="body"/>
          </p:nvPr>
        </p:nvSpPr>
        <p:spPr>
          <a:xfrm>
            <a:off x="457200" y="969336"/>
            <a:ext cx="4023360" cy="4114800"/>
          </a:xfrm>
          <a:prstGeom prst="rect">
            <a:avLst/>
          </a:prstGeom>
          <a:noFill/>
          <a:ln cap="flat" cmpd="sng" w="10775">
            <a:solidFill>
              <a:schemeClr val="lt1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0520" lvl="0" marL="457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920"/>
              <a:buChar char="⚫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000"/>
              <a:buChar char="◦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800"/>
              <a:buChar char="●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600"/>
              <a:buChar char="●"/>
              <a:defRPr sz="16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104" name="Google Shape;104;p14"/>
          <p:cNvSpPr txBox="1"/>
          <p:nvPr>
            <p:ph idx="4" type="body"/>
          </p:nvPr>
        </p:nvSpPr>
        <p:spPr>
          <a:xfrm>
            <a:off x="4663440" y="969336"/>
            <a:ext cx="4023360" cy="4114800"/>
          </a:xfrm>
          <a:prstGeom prst="rect">
            <a:avLst/>
          </a:prstGeom>
          <a:noFill/>
          <a:ln cap="flat" cmpd="sng" w="10775">
            <a:solidFill>
              <a:schemeClr val="lt1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0520" lvl="0" marL="457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920"/>
              <a:buChar char="⚫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000"/>
              <a:buChar char="◦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800"/>
              <a:buChar char="●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600"/>
              <a:buChar char="●"/>
              <a:defRPr sz="16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105" name="Google Shape;105;p14"/>
          <p:cNvSpPr txBox="1"/>
          <p:nvPr>
            <p:ph idx="10" type="dt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14"/>
          <p:cNvSpPr txBox="1"/>
          <p:nvPr>
            <p:ph idx="11" type="ftr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14"/>
          <p:cNvSpPr txBox="1"/>
          <p:nvPr>
            <p:ph idx="12" type="sldNum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b="0" i="0" sz="120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b="0" i="0" sz="120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b="0" i="0" sz="120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b="0" i="0" sz="120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b="0" i="0" sz="120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b="0" i="0" sz="120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b="0" i="0" sz="120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b="0" i="0" sz="120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b="0" i="0" sz="120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7.jpg"/><Relationship Id="rId2" Type="http://schemas.openxmlformats.org/officeDocument/2006/relationships/slideLayout" Target="../slideLayouts/slideLayout1.xml"/><Relationship Id="rId3" Type="http://schemas.openxmlformats.org/officeDocument/2006/relationships/theme" Target="../theme/theme2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7.jp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7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image" Target="../media/image7.jpg"/><Relationship Id="rId2" Type="http://schemas.openxmlformats.org/officeDocument/2006/relationships/slideLayout" Target="../slideLayouts/slideLayout7.xml"/><Relationship Id="rId3" Type="http://schemas.openxmlformats.org/officeDocument/2006/relationships/theme" Target="../theme/theme4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image" Target="../media/image7.jpg"/><Relationship Id="rId2" Type="http://schemas.openxmlformats.org/officeDocument/2006/relationships/slideLayout" Target="../slideLayouts/slideLayout8.xml"/><Relationship Id="rId3" Type="http://schemas.openxmlformats.org/officeDocument/2006/relationships/theme" Target="../theme/theme8.xml"/></Relationships>
</file>

<file path=ppt/slideMasters/_rels/slideMaster5.xml.rels><?xml version="1.0" encoding="UTF-8" standalone="yes"?><Relationships xmlns="http://schemas.openxmlformats.org/package/2006/relationships"><Relationship Id="rId1" Type="http://schemas.openxmlformats.org/officeDocument/2006/relationships/image" Target="../media/image7.jpg"/><Relationship Id="rId2" Type="http://schemas.openxmlformats.org/officeDocument/2006/relationships/slideLayout" Target="../slideLayouts/slideLayout9.xml"/><Relationship Id="rId3" Type="http://schemas.openxmlformats.org/officeDocument/2006/relationships/theme" Target="../theme/theme6.xml"/></Relationships>
</file>

<file path=ppt/slideMasters/_rels/slideMaster6.xml.rels><?xml version="1.0" encoding="UTF-8" standalone="yes"?><Relationships xmlns="http://schemas.openxmlformats.org/package/2006/relationships"><Relationship Id="rId1" Type="http://schemas.openxmlformats.org/officeDocument/2006/relationships/image" Target="../media/image7.jpg"/><Relationship Id="rId2" Type="http://schemas.openxmlformats.org/officeDocument/2006/relationships/slideLayout" Target="../slideLayouts/slideLayout10.xml"/><Relationship Id="rId3" Type="http://schemas.openxmlformats.org/officeDocument/2006/relationships/theme" Target="../theme/theme5.xml"/></Relationships>
</file>

<file path=ppt/slideMasters/_rels/slideMaster7.xml.rels><?xml version="1.0" encoding="UTF-8" standalone="yes"?><Relationships xmlns="http://schemas.openxmlformats.org/package/2006/relationships"><Relationship Id="rId1" Type="http://schemas.openxmlformats.org/officeDocument/2006/relationships/image" Target="../media/image7.jpg"/><Relationship Id="rId2" Type="http://schemas.openxmlformats.org/officeDocument/2006/relationships/slideLayout" Target="../slideLayouts/slideLayout11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-815975" y="-815975"/>
            <a:ext cx="1638300" cy="1638300"/>
          </a:xfrm>
          <a:custGeom>
            <a:rect b="b" l="l" r="r" t="t"/>
            <a:pathLst>
              <a:path extrusionOk="0" h="1638300" w="1638300">
                <a:moveTo>
                  <a:pt x="1638300" y="819150"/>
                </a:moveTo>
                <a:cubicBezTo>
                  <a:pt x="1638300" y="1036490"/>
                  <a:pt x="1551928" y="1244920"/>
                  <a:pt x="1398198" y="1398555"/>
                </a:cubicBezTo>
                <a:cubicBezTo>
                  <a:pt x="1244468" y="1552190"/>
                  <a:pt x="1035985" y="1638434"/>
                  <a:pt x="818645" y="1638300"/>
                </a:cubicBezTo>
                <a:cubicBezTo>
                  <a:pt x="818813" y="1365250"/>
                  <a:pt x="818982" y="1092200"/>
                  <a:pt x="819150" y="819150"/>
                </a:cubicBezTo>
                <a:lnTo>
                  <a:pt x="1638300" y="819150"/>
                </a:lnTo>
                <a:close/>
              </a:path>
            </a:pathLst>
          </a:custGeom>
          <a:solidFill>
            <a:srgbClr val="FEFAF4">
              <a:alpha val="32549"/>
            </a:srgbClr>
          </a:solidFill>
          <a:ln cap="rnd" cmpd="sng" w="9525">
            <a:solidFill>
              <a:srgbClr val="D2C39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" name="Google Shape;7;p1"/>
          <p:cNvSpPr/>
          <p:nvPr/>
        </p:nvSpPr>
        <p:spPr>
          <a:xfrm>
            <a:off x="168275" y="20637"/>
            <a:ext cx="1703387" cy="1703387"/>
          </a:xfrm>
          <a:prstGeom prst="ellipse">
            <a:avLst/>
          </a:prstGeom>
          <a:noFill/>
          <a:ln cap="rnd" cmpd="sng" w="27300">
            <a:solidFill>
              <a:srgbClr val="FFF6DB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5400000" dist="25400">
              <a:srgbClr val="AFA58D">
                <a:alpha val="8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" name="Google Shape;8;p1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fmla="val 11833" name="adj"/>
            </a:avLst>
          </a:prstGeom>
          <a:gradFill>
            <a:gsLst>
              <a:gs pos="0">
                <a:srgbClr val="FEFBF4">
                  <a:alpha val="69803"/>
                </a:srgbClr>
              </a:gs>
              <a:gs pos="70000">
                <a:srgbClr val="FFFDF8">
                  <a:alpha val="54901"/>
                </a:srgbClr>
              </a:gs>
              <a:gs pos="100000">
                <a:srgbClr val="EDCF8C">
                  <a:alpha val="60000"/>
                </a:srgbClr>
              </a:gs>
            </a:gsLst>
            <a:path path="circle">
              <a:fillToRect b="100%" r="100%"/>
            </a:path>
            <a:tileRect l="-100%" t="-100%"/>
          </a:gradFill>
          <a:ln cap="rnd" cmpd="sng" w="9525">
            <a:solidFill>
              <a:srgbClr val="C5B390"/>
            </a:solidFill>
            <a:prstDash val="solid"/>
            <a:round/>
            <a:headEnd len="sm" w="sm" type="none"/>
            <a:tailEnd len="sm" w="sm" type="none"/>
          </a:ln>
          <a:effectLst>
            <a:outerShdw blurRad="12700" rotWithShape="0" algn="tl" dir="4500000" dist="15000">
              <a:srgbClr val="564E4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ill Sans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" name="Google Shape;9;p1"/>
          <p:cNvSpPr txBox="1"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" name="Google Shape;10;p1"/>
          <p:cNvSpPr txBox="1"/>
          <p:nvPr/>
        </p:nvSpPr>
        <p:spPr>
          <a:xfrm>
            <a:off x="1014412" y="0"/>
            <a:ext cx="73025" cy="68580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63500" dir="10800000" dist="38000">
              <a:srgbClr val="706B5F">
                <a:alpha val="2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1" name="Google Shape;11;p1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>
            <a:gsLst>
              <a:gs pos="0">
                <a:srgbClr val="D7F6FF">
                  <a:alpha val="94901"/>
                </a:srgbClr>
              </a:gs>
              <a:gs pos="50000">
                <a:srgbClr val="C0E3F0">
                  <a:alpha val="89803"/>
                </a:srgbClr>
              </a:gs>
              <a:gs pos="95000">
                <a:srgbClr val="65C6EA">
                  <a:alpha val="87843"/>
                </a:srgbClr>
              </a:gs>
              <a:gs pos="100000">
                <a:srgbClr val="00BBF1">
                  <a:alpha val="84705"/>
                </a:srgbClr>
              </a:gs>
            </a:gsLst>
            <a:path path="circle">
              <a:fillToRect b="100%" r="100%"/>
            </a:path>
            <a:tileRect l="-100%" t="-100%"/>
          </a:gradFill>
          <a:ln cap="rnd" cmpd="sng" w="9525">
            <a:solidFill>
              <a:srgbClr val="2F8DA4">
                <a:alpha val="6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" name="Google Shape;12;p1"/>
          <p:cNvSpPr/>
          <p:nvPr/>
        </p:nvSpPr>
        <p:spPr>
          <a:xfrm>
            <a:off x="1157287" y="1344612"/>
            <a:ext cx="63500" cy="65087"/>
          </a:xfrm>
          <a:prstGeom prst="ellipse">
            <a:avLst/>
          </a:prstGeom>
          <a:noFill/>
          <a:ln cap="rnd" cmpd="sng" w="12700">
            <a:solidFill>
              <a:srgbClr val="307F93">
                <a:alpha val="59607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" name="Google Shape;13;p1"/>
          <p:cNvSpPr txBox="1"/>
          <p:nvPr>
            <p:ph type="title"/>
          </p:nvPr>
        </p:nvSpPr>
        <p:spPr>
          <a:xfrm>
            <a:off x="1435100" y="274637"/>
            <a:ext cx="749935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" type="body"/>
          </p:nvPr>
        </p:nvSpPr>
        <p:spPr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91160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⚫"/>
              <a:defRPr b="0" i="0" sz="3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406400" lvl="1" marL="914400" marR="0" rtl="0" algn="l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Verdana"/>
              <a:buChar char="◦"/>
              <a:defRPr b="0" i="0" sz="2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●"/>
              <a:defRPr b="0" i="0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C32D2E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84AA33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5" name="Google Shape;15;p1"/>
          <p:cNvSpPr txBox="1"/>
          <p:nvPr>
            <p:ph idx="10" type="dt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6" name="Google Shape;16;p1"/>
          <p:cNvSpPr txBox="1"/>
          <p:nvPr>
            <p:ph idx="11" type="ftr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7" name="Google Shape;17;p1"/>
          <p:cNvSpPr txBox="1"/>
          <p:nvPr>
            <p:ph idx="12" type="sldNum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b="0" i="0" sz="120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b="0" i="0" sz="120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b="0" i="0" sz="120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b="0" i="0" sz="120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b="0" i="0" sz="120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b="0" i="0" sz="120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b="0" i="0" sz="120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b="0" i="0" sz="120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b="0" i="0" sz="120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/>
          <p:nvPr/>
        </p:nvSpPr>
        <p:spPr>
          <a:xfrm>
            <a:off x="-815975" y="-815975"/>
            <a:ext cx="1638300" cy="1638300"/>
          </a:xfrm>
          <a:custGeom>
            <a:rect b="b" l="l" r="r" t="t"/>
            <a:pathLst>
              <a:path extrusionOk="0" h="1638300" w="1638300">
                <a:moveTo>
                  <a:pt x="1638300" y="819150"/>
                </a:moveTo>
                <a:cubicBezTo>
                  <a:pt x="1638300" y="1036490"/>
                  <a:pt x="1551928" y="1244920"/>
                  <a:pt x="1398198" y="1398555"/>
                </a:cubicBezTo>
                <a:cubicBezTo>
                  <a:pt x="1244468" y="1552190"/>
                  <a:pt x="1035985" y="1638434"/>
                  <a:pt x="818645" y="1638300"/>
                </a:cubicBezTo>
                <a:cubicBezTo>
                  <a:pt x="818813" y="1365250"/>
                  <a:pt x="818982" y="1092200"/>
                  <a:pt x="819150" y="819150"/>
                </a:cubicBezTo>
                <a:lnTo>
                  <a:pt x="1638300" y="819150"/>
                </a:lnTo>
                <a:close/>
              </a:path>
            </a:pathLst>
          </a:custGeom>
          <a:solidFill>
            <a:srgbClr val="FEFAF4">
              <a:alpha val="32549"/>
            </a:srgbClr>
          </a:solidFill>
          <a:ln cap="rnd" cmpd="sng" w="9525">
            <a:solidFill>
              <a:srgbClr val="D2C39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168275" y="20637"/>
            <a:ext cx="1703387" cy="1703387"/>
          </a:xfrm>
          <a:prstGeom prst="ellipse">
            <a:avLst/>
          </a:prstGeom>
          <a:noFill/>
          <a:ln cap="rnd" cmpd="sng" w="27300">
            <a:solidFill>
              <a:srgbClr val="FFF6DB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5400000" dist="25400">
              <a:srgbClr val="AFA58D">
                <a:alpha val="8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7" name="Google Shape;27;p3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fmla="val 11833" name="adj"/>
            </a:avLst>
          </a:prstGeom>
          <a:gradFill>
            <a:gsLst>
              <a:gs pos="0">
                <a:srgbClr val="FEFBF4">
                  <a:alpha val="69803"/>
                </a:srgbClr>
              </a:gs>
              <a:gs pos="70000">
                <a:srgbClr val="FFFDF8">
                  <a:alpha val="54901"/>
                </a:srgbClr>
              </a:gs>
              <a:gs pos="100000">
                <a:srgbClr val="EDCF8C">
                  <a:alpha val="60000"/>
                </a:srgbClr>
              </a:gs>
            </a:gsLst>
            <a:path path="circle">
              <a:fillToRect b="100%" r="100%"/>
            </a:path>
            <a:tileRect l="-100%" t="-100%"/>
          </a:gradFill>
          <a:ln cap="rnd" cmpd="sng" w="9525">
            <a:solidFill>
              <a:srgbClr val="C5B390"/>
            </a:solidFill>
            <a:prstDash val="solid"/>
            <a:round/>
            <a:headEnd len="sm" w="sm" type="none"/>
            <a:tailEnd len="sm" w="sm" type="none"/>
          </a:ln>
          <a:effectLst>
            <a:outerShdw blurRad="12700" rotWithShape="0" algn="tl" dir="4500000" dist="15000">
              <a:srgbClr val="564E4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ill Sans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8" name="Google Shape;28;p3"/>
          <p:cNvSpPr txBox="1"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9" name="Google Shape;29;p3"/>
          <p:cNvSpPr txBox="1"/>
          <p:nvPr>
            <p:ph type="title"/>
          </p:nvPr>
        </p:nvSpPr>
        <p:spPr>
          <a:xfrm>
            <a:off x="1435100" y="274637"/>
            <a:ext cx="749935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30" name="Google Shape;30;p3"/>
          <p:cNvSpPr txBox="1"/>
          <p:nvPr>
            <p:ph idx="1" type="body"/>
          </p:nvPr>
        </p:nvSpPr>
        <p:spPr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91160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⚫"/>
              <a:defRPr b="0" i="0" sz="3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406400" lvl="1" marL="914400" marR="0" rtl="0" algn="l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Verdana"/>
              <a:buChar char="◦"/>
              <a:defRPr b="0" i="0" sz="2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●"/>
              <a:defRPr b="0" i="0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C32D2E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84AA33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31" name="Google Shape;31;p3"/>
          <p:cNvSpPr txBox="1"/>
          <p:nvPr>
            <p:ph idx="10" type="dt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32" name="Google Shape;32;p3"/>
          <p:cNvSpPr txBox="1"/>
          <p:nvPr>
            <p:ph idx="11" type="ftr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33" name="Google Shape;33;p3"/>
          <p:cNvSpPr txBox="1"/>
          <p:nvPr>
            <p:ph idx="12" type="sldNum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b="0" i="0" sz="120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b="0" i="0" sz="120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b="0" i="0" sz="120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b="0" i="0" sz="120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b="0" i="0" sz="120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b="0" i="0" sz="120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b="0" i="0" sz="120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b="0" i="0" sz="120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b="0" i="0" sz="120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 txBox="1"/>
          <p:nvPr/>
        </p:nvSpPr>
        <p:spPr>
          <a:xfrm>
            <a:off x="1014412" y="0"/>
            <a:ext cx="73025" cy="68580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63500" dir="10800000" dist="38000">
              <a:srgbClr val="706B5F">
                <a:alpha val="2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9"/>
          <p:cNvSpPr txBox="1"/>
          <p:nvPr/>
        </p:nvSpPr>
        <p:spPr>
          <a:xfrm>
            <a:off x="1014412" y="0"/>
            <a:ext cx="8129587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7" name="Google Shape;67;p9"/>
          <p:cNvSpPr txBox="1"/>
          <p:nvPr/>
        </p:nvSpPr>
        <p:spPr>
          <a:xfrm>
            <a:off x="1014412" y="0"/>
            <a:ext cx="73025" cy="68580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63500" dir="10800000" dist="38000">
              <a:srgbClr val="706B5F">
                <a:alpha val="2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8" name="Google Shape;68;p9"/>
          <p:cNvSpPr txBox="1"/>
          <p:nvPr>
            <p:ph type="title"/>
          </p:nvPr>
        </p:nvSpPr>
        <p:spPr>
          <a:xfrm>
            <a:off x="1435100" y="274637"/>
            <a:ext cx="749935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69" name="Google Shape;69;p9"/>
          <p:cNvSpPr txBox="1"/>
          <p:nvPr>
            <p:ph idx="1" type="body"/>
          </p:nvPr>
        </p:nvSpPr>
        <p:spPr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91160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⚫"/>
              <a:defRPr b="0" i="0" sz="3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406400" lvl="1" marL="914400" marR="0" rtl="0" algn="l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Verdana"/>
              <a:buChar char="◦"/>
              <a:defRPr b="0" i="0" sz="2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●"/>
              <a:defRPr b="0" i="0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C32D2E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84AA33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70" name="Google Shape;70;p9"/>
          <p:cNvSpPr txBox="1"/>
          <p:nvPr>
            <p:ph idx="10" type="dt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71" name="Google Shape;71;p9"/>
          <p:cNvSpPr txBox="1"/>
          <p:nvPr>
            <p:ph idx="11" type="ftr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72" name="Google Shape;72;p9"/>
          <p:cNvSpPr txBox="1"/>
          <p:nvPr>
            <p:ph idx="12" type="sldNum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b="0" i="0" sz="120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b="0" i="0" sz="120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b="0" i="0" sz="120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b="0" i="0" sz="120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b="0" i="0" sz="120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b="0" i="0" sz="120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b="0" i="0" sz="120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b="0" i="0" sz="120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b="0" i="0" sz="120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4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1"/>
          <p:cNvSpPr txBox="1"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9" name="Google Shape;79;p11"/>
          <p:cNvSpPr txBox="1"/>
          <p:nvPr/>
        </p:nvSpPr>
        <p:spPr>
          <a:xfrm>
            <a:off x="2286000" y="0"/>
            <a:ext cx="76200" cy="68580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63500" dir="10800000" dist="38000">
              <a:srgbClr val="706B5F">
                <a:alpha val="2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0" name="Google Shape;80;p11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>
            <a:gsLst>
              <a:gs pos="0">
                <a:srgbClr val="D7F6FF">
                  <a:alpha val="94901"/>
                </a:srgbClr>
              </a:gs>
              <a:gs pos="50000">
                <a:srgbClr val="C0E3F0">
                  <a:alpha val="89803"/>
                </a:srgbClr>
              </a:gs>
              <a:gs pos="95000">
                <a:srgbClr val="65C6EA">
                  <a:alpha val="87843"/>
                </a:srgbClr>
              </a:gs>
              <a:gs pos="100000">
                <a:srgbClr val="00BBF1">
                  <a:alpha val="84705"/>
                </a:srgbClr>
              </a:gs>
            </a:gsLst>
            <a:path path="circle">
              <a:fillToRect b="100%" r="100%"/>
            </a:path>
            <a:tileRect l="-100%" t="-100%"/>
          </a:gradFill>
          <a:ln cap="rnd" cmpd="sng" w="9525">
            <a:solidFill>
              <a:srgbClr val="2F8DA4">
                <a:alpha val="6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1" name="Google Shape;81;p11"/>
          <p:cNvSpPr/>
          <p:nvPr/>
        </p:nvSpPr>
        <p:spPr>
          <a:xfrm>
            <a:off x="2408237" y="2746375"/>
            <a:ext cx="63500" cy="63500"/>
          </a:xfrm>
          <a:prstGeom prst="ellipse">
            <a:avLst/>
          </a:prstGeom>
          <a:noFill/>
          <a:ln cap="rnd" cmpd="sng" w="12700">
            <a:solidFill>
              <a:srgbClr val="307F93">
                <a:alpha val="59607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2" name="Google Shape;82;p11"/>
          <p:cNvSpPr txBox="1"/>
          <p:nvPr>
            <p:ph type="title"/>
          </p:nvPr>
        </p:nvSpPr>
        <p:spPr>
          <a:xfrm>
            <a:off x="1435100" y="274637"/>
            <a:ext cx="749935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83" name="Google Shape;83;p11"/>
          <p:cNvSpPr txBox="1"/>
          <p:nvPr>
            <p:ph idx="1" type="body"/>
          </p:nvPr>
        </p:nvSpPr>
        <p:spPr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91160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⚫"/>
              <a:defRPr b="0" i="0" sz="3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406400" lvl="1" marL="914400" marR="0" rtl="0" algn="l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Verdana"/>
              <a:buChar char="◦"/>
              <a:defRPr b="0" i="0" sz="2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●"/>
              <a:defRPr b="0" i="0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C32D2E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84AA33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84" name="Google Shape;84;p11"/>
          <p:cNvSpPr txBox="1"/>
          <p:nvPr>
            <p:ph idx="10" type="dt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85" name="Google Shape;85;p11"/>
          <p:cNvSpPr txBox="1"/>
          <p:nvPr>
            <p:ph idx="11" type="ftr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86" name="Google Shape;86;p11"/>
          <p:cNvSpPr txBox="1"/>
          <p:nvPr>
            <p:ph idx="12" type="sldNum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b="0" i="0" sz="120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b="0" i="0" sz="120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b="0" i="0" sz="120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b="0" i="0" sz="120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b="0" i="0" sz="120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b="0" i="0" sz="120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b="0" i="0" sz="120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b="0" i="0" sz="120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b="0" i="0" sz="120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5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3"/>
          <p:cNvSpPr txBox="1"/>
          <p:nvPr>
            <p:ph type="title"/>
          </p:nvPr>
        </p:nvSpPr>
        <p:spPr>
          <a:xfrm>
            <a:off x="1435100" y="274637"/>
            <a:ext cx="749935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95" name="Google Shape;95;p13"/>
          <p:cNvSpPr txBox="1"/>
          <p:nvPr>
            <p:ph idx="1" type="body"/>
          </p:nvPr>
        </p:nvSpPr>
        <p:spPr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91160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⚫"/>
              <a:defRPr b="0" i="0" sz="3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406400" lvl="1" marL="914400" marR="0" rtl="0" algn="l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Verdana"/>
              <a:buChar char="◦"/>
              <a:defRPr b="0" i="0" sz="2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●"/>
              <a:defRPr b="0" i="0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C32D2E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84AA33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96" name="Google Shape;96;p13"/>
          <p:cNvSpPr txBox="1"/>
          <p:nvPr>
            <p:ph idx="10" type="dt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97" name="Google Shape;97;p13"/>
          <p:cNvSpPr txBox="1"/>
          <p:nvPr>
            <p:ph idx="11" type="ftr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98" name="Google Shape;98;p13"/>
          <p:cNvSpPr txBox="1"/>
          <p:nvPr>
            <p:ph idx="12" type="sldNum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b="0" i="0" sz="120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b="0" i="0" sz="120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b="0" i="0" sz="120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b="0" i="0" sz="120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b="0" i="0" sz="120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b="0" i="0" sz="120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b="0" i="0" sz="120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b="0" i="0" sz="120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b="0" i="0" sz="120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6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5"/>
          <p:cNvSpPr txBox="1"/>
          <p:nvPr>
            <p:ph type="title"/>
          </p:nvPr>
        </p:nvSpPr>
        <p:spPr>
          <a:xfrm>
            <a:off x="1435100" y="274637"/>
            <a:ext cx="749935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10" name="Google Shape;110;p15"/>
          <p:cNvSpPr txBox="1"/>
          <p:nvPr>
            <p:ph idx="1" type="body"/>
          </p:nvPr>
        </p:nvSpPr>
        <p:spPr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91160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⚫"/>
              <a:defRPr b="0" i="0" sz="3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406400" lvl="1" marL="914400" marR="0" rtl="0" algn="l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Verdana"/>
              <a:buChar char="◦"/>
              <a:defRPr b="0" i="0" sz="2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●"/>
              <a:defRPr b="0" i="0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C32D2E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84AA33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11" name="Google Shape;111;p15"/>
          <p:cNvSpPr txBox="1"/>
          <p:nvPr>
            <p:ph idx="10" type="dt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12" name="Google Shape;112;p15"/>
          <p:cNvSpPr txBox="1"/>
          <p:nvPr>
            <p:ph idx="11" type="ftr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13" name="Google Shape;113;p15"/>
          <p:cNvSpPr txBox="1"/>
          <p:nvPr>
            <p:ph idx="12" type="sldNum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b="0" i="0" sz="120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b="0" i="0" sz="120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b="0" i="0" sz="120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b="0" i="0" sz="120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b="0" i="0" sz="120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b="0" i="0" sz="120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b="0" i="0" sz="120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b="0" i="0" sz="120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b="0" i="0" sz="120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7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500" rotWithShape="0" algn="tl" dir="5400000" dist="1850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274300">
            <a:noAutofit/>
          </a:bodyPr>
          <a:lstStyle/>
          <a:p>
            <a:pPr indent="0" lvl="0" marL="0" marR="0" rtl="0" algn="l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3" name="Google Shape;123;p17"/>
          <p:cNvSpPr/>
          <p:nvPr/>
        </p:nvSpPr>
        <p:spPr>
          <a:xfrm rot="-2160000">
            <a:off x="396875" y="954087"/>
            <a:ext cx="685800" cy="204787"/>
          </a:xfrm>
          <a:prstGeom prst="flowChartProcess">
            <a:avLst/>
          </a:prstGeom>
          <a:solidFill>
            <a:srgbClr val="FBFBFB">
              <a:alpha val="44705"/>
            </a:srgbClr>
          </a:solidFill>
          <a:ln cap="rnd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sx="96000" dir="3299947" dist="25399" sy="96000">
              <a:srgbClr val="EBDAB1">
                <a:alpha val="3960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4" name="Google Shape;124;p17"/>
          <p:cNvSpPr/>
          <p:nvPr/>
        </p:nvSpPr>
        <p:spPr>
          <a:xfrm flipH="1" rot="2160000">
            <a:off x="5003800" y="936625"/>
            <a:ext cx="649287" cy="204787"/>
          </a:xfrm>
          <a:prstGeom prst="flowChartProcess">
            <a:avLst/>
          </a:prstGeom>
          <a:solidFill>
            <a:srgbClr val="FBFBFB">
              <a:alpha val="44705"/>
            </a:srgbClr>
          </a:solidFill>
          <a:ln cap="rnd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sx="96000" dir="3299947" dist="25399" sy="96000">
              <a:schemeClr val="lt2">
                <a:alpha val="19607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5" name="Google Shape;125;p17"/>
          <p:cNvSpPr txBox="1"/>
          <p:nvPr>
            <p:ph type="title"/>
          </p:nvPr>
        </p:nvSpPr>
        <p:spPr>
          <a:xfrm>
            <a:off x="1435100" y="274637"/>
            <a:ext cx="749935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26" name="Google Shape;126;p17"/>
          <p:cNvSpPr txBox="1"/>
          <p:nvPr>
            <p:ph idx="1" type="body"/>
          </p:nvPr>
        </p:nvSpPr>
        <p:spPr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91160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⚫"/>
              <a:defRPr b="0" i="0" sz="3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406400" lvl="1" marL="914400" marR="0" rtl="0" algn="l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Verdana"/>
              <a:buChar char="◦"/>
              <a:defRPr b="0" i="0" sz="2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●"/>
              <a:defRPr b="0" i="0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C32D2E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84AA33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27" name="Google Shape;127;p17"/>
          <p:cNvSpPr txBox="1"/>
          <p:nvPr>
            <p:ph idx="10" type="dt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28" name="Google Shape;128;p17"/>
          <p:cNvSpPr txBox="1"/>
          <p:nvPr>
            <p:ph idx="11" type="ftr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29" name="Google Shape;129;p17"/>
          <p:cNvSpPr txBox="1"/>
          <p:nvPr>
            <p:ph idx="12" type="sldNum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b="0" i="0" sz="120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b="0" i="0" sz="120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b="0" i="0" sz="120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b="0" i="0" sz="120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b="0" i="0" sz="120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b="0" i="0" sz="120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b="0" i="0" sz="120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b="0" i="0" sz="120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b="0" i="0" sz="120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8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png"/><Relationship Id="rId4" Type="http://schemas.openxmlformats.org/officeDocument/2006/relationships/image" Target="../media/image15.png"/><Relationship Id="rId5" Type="http://schemas.openxmlformats.org/officeDocument/2006/relationships/image" Target="../media/image26.png"/><Relationship Id="rId6" Type="http://schemas.openxmlformats.org/officeDocument/2006/relationships/image" Target="../media/image20.png"/><Relationship Id="rId7" Type="http://schemas.openxmlformats.org/officeDocument/2006/relationships/image" Target="../media/image16.png"/><Relationship Id="rId8" Type="http://schemas.openxmlformats.org/officeDocument/2006/relationships/image" Target="../media/image1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9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5.png"/><Relationship Id="rId4" Type="http://schemas.openxmlformats.org/officeDocument/2006/relationships/image" Target="../media/image23.png"/><Relationship Id="rId5" Type="http://schemas.openxmlformats.org/officeDocument/2006/relationships/image" Target="../media/image3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1.png"/><Relationship Id="rId4" Type="http://schemas.openxmlformats.org/officeDocument/2006/relationships/image" Target="../media/image1.png"/><Relationship Id="rId5" Type="http://schemas.openxmlformats.org/officeDocument/2006/relationships/image" Target="../media/image13.png"/><Relationship Id="rId6" Type="http://schemas.openxmlformats.org/officeDocument/2006/relationships/image" Target="../media/image33.png"/><Relationship Id="rId7" Type="http://schemas.openxmlformats.org/officeDocument/2006/relationships/image" Target="../media/image3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7.png"/><Relationship Id="rId4" Type="http://schemas.openxmlformats.org/officeDocument/2006/relationships/image" Target="../media/image3.png"/><Relationship Id="rId5" Type="http://schemas.openxmlformats.org/officeDocument/2006/relationships/image" Target="../media/image8.png"/><Relationship Id="rId6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2.png"/><Relationship Id="rId4" Type="http://schemas.openxmlformats.org/officeDocument/2006/relationships/image" Target="../media/image3.png"/><Relationship Id="rId5" Type="http://schemas.openxmlformats.org/officeDocument/2006/relationships/image" Target="../media/image8.png"/><Relationship Id="rId6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27.png"/><Relationship Id="rId6" Type="http://schemas.openxmlformats.org/officeDocument/2006/relationships/image" Target="../media/image17.png"/><Relationship Id="rId7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4.png"/><Relationship Id="rId4" Type="http://schemas.openxmlformats.org/officeDocument/2006/relationships/image" Target="../media/image12.png"/><Relationship Id="rId5" Type="http://schemas.openxmlformats.org/officeDocument/2006/relationships/image" Target="../media/image32.png"/><Relationship Id="rId6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9.png"/><Relationship Id="rId6" Type="http://schemas.openxmlformats.org/officeDocument/2006/relationships/image" Target="../media/image21.png"/><Relationship Id="rId7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9"/>
          <p:cNvSpPr txBox="1"/>
          <p:nvPr>
            <p:ph type="ctrTitle"/>
          </p:nvPr>
        </p:nvSpPr>
        <p:spPr>
          <a:xfrm>
            <a:off x="1331912" y="1916112"/>
            <a:ext cx="7405687" cy="1473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2314"/>
              </a:buClr>
              <a:buSzPts val="6000"/>
              <a:buFont typeface="Corbel"/>
              <a:buNone/>
            </a:pPr>
            <a:r>
              <a:rPr b="1" i="1" lang="en-US" sz="6000" u="none">
                <a:solidFill>
                  <a:srgbClr val="572314"/>
                </a:solidFill>
                <a:latin typeface="Corbel"/>
                <a:ea typeface="Corbel"/>
                <a:cs typeface="Corbel"/>
                <a:sym typeface="Corbel"/>
              </a:rPr>
              <a:t>МНОЖЕННЯ ДВОХ МНОГОЧЛЕНІВ </a:t>
            </a:r>
            <a:endParaRPr/>
          </a:p>
        </p:txBody>
      </p:sp>
      <p:pic>
        <p:nvPicPr>
          <p:cNvPr id="142" name="Google Shape;142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16687" y="2781300"/>
            <a:ext cx="2109787" cy="32115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8"/>
          <p:cNvSpPr txBox="1"/>
          <p:nvPr>
            <p:ph idx="4294967295" type="title"/>
          </p:nvPr>
        </p:nvSpPr>
        <p:spPr>
          <a:xfrm>
            <a:off x="1025525" y="188912"/>
            <a:ext cx="8080375" cy="11128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13204"/>
              </a:buClr>
              <a:buSzPts val="3600"/>
              <a:buFont typeface="Corbel"/>
              <a:buNone/>
            </a:pPr>
            <a:r>
              <a:rPr b="1" i="1" lang="en-US" sz="3600" u="none" cap="none" strike="noStrike">
                <a:solidFill>
                  <a:srgbClr val="713204"/>
                </a:solidFill>
                <a:latin typeface="Corbel"/>
                <a:ea typeface="Corbel"/>
                <a:cs typeface="Corbel"/>
                <a:sym typeface="Corbel"/>
              </a:rPr>
              <a:t>Приклад:</a:t>
            </a:r>
            <a:endParaRPr/>
          </a:p>
        </p:txBody>
      </p:sp>
      <p:sp>
        <p:nvSpPr>
          <p:cNvPr id="246" name="Google Shape;246;p28"/>
          <p:cNvSpPr txBox="1"/>
          <p:nvPr/>
        </p:nvSpPr>
        <p:spPr>
          <a:xfrm>
            <a:off x="1042987" y="1739900"/>
            <a:ext cx="5232400" cy="708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b="1" i="1" lang="en-US" sz="3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 </a:t>
            </a:r>
            <a:r>
              <a:rPr b="1" i="1" lang="en-US" sz="4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х + 3 )▪ ( х – 2 ) =</a:t>
            </a:r>
            <a:r>
              <a:rPr b="1" i="1" lang="en-US" sz="3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</p:txBody>
      </p:sp>
      <p:sp>
        <p:nvSpPr>
          <p:cNvPr id="247" name="Google Shape;247;p28"/>
          <p:cNvSpPr txBox="1"/>
          <p:nvPr/>
        </p:nvSpPr>
        <p:spPr>
          <a:xfrm>
            <a:off x="1174750" y="3043237"/>
            <a:ext cx="7969250" cy="701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b="1" i="1" lang="en-US" sz="3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1" lang="en-US" sz="4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 х ▪ х + х▪ ( - 2 ) + 3▪ х + 3▪ ( - 2 ) = </a:t>
            </a:r>
            <a:endParaRPr/>
          </a:p>
        </p:txBody>
      </p:sp>
      <p:sp>
        <p:nvSpPr>
          <p:cNvPr id="248" name="Google Shape;248;p28"/>
          <p:cNvSpPr txBox="1"/>
          <p:nvPr/>
        </p:nvSpPr>
        <p:spPr>
          <a:xfrm>
            <a:off x="1063625" y="3673475"/>
            <a:ext cx="4498975" cy="701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b="1" i="1" lang="en-US" sz="3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1" lang="en-US" sz="4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 х</a:t>
            </a:r>
            <a:r>
              <a:rPr b="1" baseline="30000" i="1" lang="en-US" sz="4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b="1" i="1" lang="en-US" sz="4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2х + 3х – 6 =</a:t>
            </a:r>
            <a:r>
              <a:rPr b="1" i="1" lang="en-US" sz="3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</p:txBody>
      </p:sp>
      <p:sp>
        <p:nvSpPr>
          <p:cNvPr id="249" name="Google Shape;249;p28"/>
          <p:cNvSpPr txBox="1"/>
          <p:nvPr/>
        </p:nvSpPr>
        <p:spPr>
          <a:xfrm>
            <a:off x="1139825" y="4340225"/>
            <a:ext cx="2813050" cy="701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b="1" i="1" lang="en-US" sz="3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1" lang="en-US" sz="4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 х</a:t>
            </a:r>
            <a:r>
              <a:rPr b="1" baseline="30000" i="1" lang="en-US" sz="4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b="1" i="1" lang="en-US" sz="4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+ х – 6</a:t>
            </a:r>
            <a:r>
              <a:rPr b="1" i="1" lang="en-US" sz="3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</p:txBody>
      </p:sp>
      <p:sp>
        <p:nvSpPr>
          <p:cNvPr id="250" name="Google Shape;250;p28"/>
          <p:cNvSpPr/>
          <p:nvPr/>
        </p:nvSpPr>
        <p:spPr>
          <a:xfrm>
            <a:off x="1420812" y="2468562"/>
            <a:ext cx="2251075" cy="231775"/>
          </a:xfrm>
          <a:prstGeom prst="curvedUpArrow">
            <a:avLst>
              <a:gd fmla="val 15888" name="adj1"/>
              <a:gd fmla="val 50000" name="adj2"/>
              <a:gd fmla="val 7249" name="adj3"/>
            </a:avLst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51" name="Google Shape;251;p28"/>
          <p:cNvSpPr/>
          <p:nvPr/>
        </p:nvSpPr>
        <p:spPr>
          <a:xfrm>
            <a:off x="1330325" y="2508250"/>
            <a:ext cx="3121025" cy="508000"/>
          </a:xfrm>
          <a:prstGeom prst="curvedUpArrow">
            <a:avLst>
              <a:gd fmla="val 16755" name="adj1"/>
              <a:gd fmla="val 50000" name="adj2"/>
              <a:gd fmla="val 25000" name="adj3"/>
            </a:avLst>
          </a:prstGeom>
          <a:solidFill>
            <a:srgbClr val="FF3300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52" name="Google Shape;252;p28"/>
          <p:cNvSpPr/>
          <p:nvPr/>
        </p:nvSpPr>
        <p:spPr>
          <a:xfrm>
            <a:off x="2395537" y="1449387"/>
            <a:ext cx="1292225" cy="334962"/>
          </a:xfrm>
          <a:prstGeom prst="curvedDownArrow">
            <a:avLst>
              <a:gd fmla="val 15391" name="adj1"/>
              <a:gd fmla="val 50000" name="adj2"/>
              <a:gd fmla="val 14434" name="adj3"/>
            </a:avLst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53" name="Google Shape;253;p28"/>
          <p:cNvSpPr/>
          <p:nvPr/>
        </p:nvSpPr>
        <p:spPr>
          <a:xfrm>
            <a:off x="2227262" y="1123950"/>
            <a:ext cx="2379662" cy="652462"/>
          </a:xfrm>
          <a:prstGeom prst="curvedDownArrow">
            <a:avLst>
              <a:gd fmla="val 15865" name="adj1"/>
              <a:gd fmla="val 50000" name="adj2"/>
              <a:gd fmla="val 25000" name="adj3"/>
            </a:avLst>
          </a:prstGeom>
          <a:solidFill>
            <a:srgbClr val="FF3300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9"/>
          <p:cNvSpPr txBox="1"/>
          <p:nvPr>
            <p:ph type="title"/>
          </p:nvPr>
        </p:nvSpPr>
        <p:spPr>
          <a:xfrm>
            <a:off x="2176462" y="588962"/>
            <a:ext cx="6332537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900"/>
              <a:buFont typeface="Corbel"/>
              <a:buNone/>
            </a:pPr>
            <a:r>
              <a:rPr b="1" i="1" lang="en-US" sz="3900" u="none">
                <a:solidFill>
                  <a:srgbClr val="0000FF"/>
                </a:solidFill>
                <a:latin typeface="Corbel"/>
                <a:ea typeface="Corbel"/>
                <a:cs typeface="Corbel"/>
                <a:sym typeface="Corbel"/>
              </a:rPr>
              <a:t>Подайте у вигляді многочлена вираз:</a:t>
            </a:r>
            <a:endParaRPr/>
          </a:p>
        </p:txBody>
      </p:sp>
      <p:sp>
        <p:nvSpPr>
          <p:cNvPr id="259" name="Google Shape;259;p29"/>
          <p:cNvSpPr txBox="1"/>
          <p:nvPr>
            <p:ph idx="1" type="body"/>
          </p:nvPr>
        </p:nvSpPr>
        <p:spPr>
          <a:xfrm>
            <a:off x="377825" y="1951037"/>
            <a:ext cx="4464050" cy="6016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82575" lvl="0" marL="36512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80"/>
              <a:buNone/>
            </a:pPr>
            <a:r>
              <a:rPr b="1" i="1" lang="en-US" sz="360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1)  (а – </a:t>
            </a:r>
            <a:r>
              <a:rPr b="1" i="1" lang="en-US" sz="360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b</a:t>
            </a:r>
            <a:r>
              <a:rPr b="1" i="1" lang="en-US" sz="360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)(</a:t>
            </a:r>
            <a:r>
              <a:rPr b="1" i="1" lang="en-US" sz="360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k</a:t>
            </a:r>
            <a:r>
              <a:rPr b="1" i="1" lang="en-US" sz="360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+ р) =</a:t>
            </a:r>
            <a:endParaRPr/>
          </a:p>
        </p:txBody>
      </p:sp>
      <p:sp>
        <p:nvSpPr>
          <p:cNvPr id="260" name="Google Shape;260;p29"/>
          <p:cNvSpPr txBox="1"/>
          <p:nvPr/>
        </p:nvSpPr>
        <p:spPr>
          <a:xfrm>
            <a:off x="4046537" y="1871662"/>
            <a:ext cx="725487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b="1" i="1" lang="en-US" sz="3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аk</a:t>
            </a:r>
            <a:endParaRPr/>
          </a:p>
        </p:txBody>
      </p:sp>
      <p:sp>
        <p:nvSpPr>
          <p:cNvPr id="261" name="Google Shape;261;p29"/>
          <p:cNvSpPr txBox="1"/>
          <p:nvPr/>
        </p:nvSpPr>
        <p:spPr>
          <a:xfrm>
            <a:off x="4600575" y="1890712"/>
            <a:ext cx="101600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b="1" i="1" lang="en-US" sz="3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ар</a:t>
            </a:r>
            <a:endParaRPr/>
          </a:p>
        </p:txBody>
      </p:sp>
      <p:sp>
        <p:nvSpPr>
          <p:cNvPr id="262" name="Google Shape;262;p29"/>
          <p:cNvSpPr txBox="1"/>
          <p:nvPr/>
        </p:nvSpPr>
        <p:spPr>
          <a:xfrm>
            <a:off x="5599112" y="1881187"/>
            <a:ext cx="90805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b="1" i="1" lang="en-US" sz="3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bk</a:t>
            </a:r>
            <a:endParaRPr/>
          </a:p>
        </p:txBody>
      </p:sp>
      <p:sp>
        <p:nvSpPr>
          <p:cNvPr id="263" name="Google Shape;263;p29"/>
          <p:cNvSpPr txBox="1"/>
          <p:nvPr/>
        </p:nvSpPr>
        <p:spPr>
          <a:xfrm>
            <a:off x="6356350" y="1881187"/>
            <a:ext cx="90805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b="1" i="1" lang="en-US" sz="3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bр</a:t>
            </a:r>
            <a:endParaRPr/>
          </a:p>
        </p:txBody>
      </p:sp>
      <p:sp>
        <p:nvSpPr>
          <p:cNvPr id="264" name="Google Shape;264;p29"/>
          <p:cNvSpPr txBox="1"/>
          <p:nvPr/>
        </p:nvSpPr>
        <p:spPr>
          <a:xfrm>
            <a:off x="444500" y="2516187"/>
            <a:ext cx="399415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b="1" i="1" lang="en-US" sz="3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2)  (а + р)(- b – с) = </a:t>
            </a:r>
            <a:endParaRPr/>
          </a:p>
        </p:txBody>
      </p:sp>
      <p:sp>
        <p:nvSpPr>
          <p:cNvPr id="265" name="Google Shape;265;p29"/>
          <p:cNvSpPr txBox="1"/>
          <p:nvPr/>
        </p:nvSpPr>
        <p:spPr>
          <a:xfrm>
            <a:off x="4232275" y="2474912"/>
            <a:ext cx="90805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b="1" i="1" lang="en-US" sz="3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аb</a:t>
            </a:r>
            <a:endParaRPr/>
          </a:p>
        </p:txBody>
      </p:sp>
      <p:sp>
        <p:nvSpPr>
          <p:cNvPr id="266" name="Google Shape;266;p29"/>
          <p:cNvSpPr txBox="1"/>
          <p:nvPr/>
        </p:nvSpPr>
        <p:spPr>
          <a:xfrm>
            <a:off x="5146675" y="2462212"/>
            <a:ext cx="88265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b="1" i="1" lang="en-US" sz="3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ас</a:t>
            </a:r>
            <a:endParaRPr/>
          </a:p>
        </p:txBody>
      </p:sp>
      <p:sp>
        <p:nvSpPr>
          <p:cNvPr id="267" name="Google Shape;267;p29"/>
          <p:cNvSpPr txBox="1"/>
          <p:nvPr/>
        </p:nvSpPr>
        <p:spPr>
          <a:xfrm>
            <a:off x="5938837" y="2457450"/>
            <a:ext cx="90805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b="1" i="1" lang="en-US" sz="3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bр</a:t>
            </a:r>
            <a:endParaRPr/>
          </a:p>
        </p:txBody>
      </p:sp>
      <p:sp>
        <p:nvSpPr>
          <p:cNvPr id="268" name="Google Shape;268;p29"/>
          <p:cNvSpPr txBox="1"/>
          <p:nvPr/>
        </p:nvSpPr>
        <p:spPr>
          <a:xfrm>
            <a:off x="6889750" y="2455862"/>
            <a:ext cx="88265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b="1" i="1" lang="en-US" sz="3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ср</a:t>
            </a:r>
            <a:endParaRPr/>
          </a:p>
        </p:txBody>
      </p:sp>
      <p:sp>
        <p:nvSpPr>
          <p:cNvPr id="269" name="Google Shape;269;p29"/>
          <p:cNvSpPr txBox="1"/>
          <p:nvPr/>
        </p:nvSpPr>
        <p:spPr>
          <a:xfrm>
            <a:off x="446087" y="3067050"/>
            <a:ext cx="413385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b="1" i="1" lang="en-US" sz="3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3)  (-5 + а )( 3 – а ) =</a:t>
            </a:r>
            <a:endParaRPr/>
          </a:p>
        </p:txBody>
      </p:sp>
      <p:sp>
        <p:nvSpPr>
          <p:cNvPr id="270" name="Google Shape;270;p29"/>
          <p:cNvSpPr txBox="1"/>
          <p:nvPr/>
        </p:nvSpPr>
        <p:spPr>
          <a:xfrm>
            <a:off x="4522787" y="3079750"/>
            <a:ext cx="79375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b="1" i="1" lang="en-US" sz="3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-15</a:t>
            </a:r>
            <a:endParaRPr/>
          </a:p>
        </p:txBody>
      </p:sp>
      <p:sp>
        <p:nvSpPr>
          <p:cNvPr id="271" name="Google Shape;271;p29"/>
          <p:cNvSpPr txBox="1"/>
          <p:nvPr/>
        </p:nvSpPr>
        <p:spPr>
          <a:xfrm>
            <a:off x="5335587" y="3081337"/>
            <a:ext cx="101600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b="1" i="0" lang="en-US" sz="3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+ 5а</a:t>
            </a:r>
            <a:endParaRPr/>
          </a:p>
        </p:txBody>
      </p:sp>
      <p:sp>
        <p:nvSpPr>
          <p:cNvPr id="272" name="Google Shape;272;p29"/>
          <p:cNvSpPr txBox="1"/>
          <p:nvPr/>
        </p:nvSpPr>
        <p:spPr>
          <a:xfrm>
            <a:off x="6280150" y="3051175"/>
            <a:ext cx="101600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b="1" i="1" lang="en-US" sz="3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+ 3а</a:t>
            </a:r>
            <a:endParaRPr/>
          </a:p>
        </p:txBody>
      </p:sp>
      <p:sp>
        <p:nvSpPr>
          <p:cNvPr id="273" name="Google Shape;273;p29"/>
          <p:cNvSpPr txBox="1"/>
          <p:nvPr/>
        </p:nvSpPr>
        <p:spPr>
          <a:xfrm>
            <a:off x="7354887" y="3063875"/>
            <a:ext cx="132080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b="1" i="1" lang="en-US" sz="3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а</a:t>
            </a:r>
            <a:r>
              <a:rPr b="1" baseline="30000" i="1" lang="en-US" sz="3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b="1" i="1" lang="en-US" sz="3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= </a:t>
            </a:r>
            <a:endParaRPr/>
          </a:p>
        </p:txBody>
      </p:sp>
      <p:sp>
        <p:nvSpPr>
          <p:cNvPr id="274" name="Google Shape;274;p29"/>
          <p:cNvSpPr txBox="1"/>
          <p:nvPr/>
        </p:nvSpPr>
        <p:spPr>
          <a:xfrm>
            <a:off x="1185862" y="3676650"/>
            <a:ext cx="116840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b="1" i="1" lang="en-US" sz="3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 -15</a:t>
            </a:r>
            <a:endParaRPr/>
          </a:p>
        </p:txBody>
      </p:sp>
      <p:sp>
        <p:nvSpPr>
          <p:cNvPr id="275" name="Google Shape;275;p29"/>
          <p:cNvSpPr txBox="1"/>
          <p:nvPr/>
        </p:nvSpPr>
        <p:spPr>
          <a:xfrm>
            <a:off x="2389187" y="3703637"/>
            <a:ext cx="101600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b="1" i="1" lang="en-US" sz="3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+ 8а</a:t>
            </a:r>
            <a:endParaRPr/>
          </a:p>
        </p:txBody>
      </p:sp>
      <p:sp>
        <p:nvSpPr>
          <p:cNvPr id="276" name="Google Shape;276;p29"/>
          <p:cNvSpPr txBox="1"/>
          <p:nvPr/>
        </p:nvSpPr>
        <p:spPr>
          <a:xfrm>
            <a:off x="3421062" y="3687762"/>
            <a:ext cx="71755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b="1" i="1" lang="en-US" sz="3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-а</a:t>
            </a:r>
            <a:r>
              <a:rPr b="1" baseline="30000" i="1" lang="en-US" sz="3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/>
          </a:p>
        </p:txBody>
      </p:sp>
      <p:cxnSp>
        <p:nvCxnSpPr>
          <p:cNvPr id="277" name="Google Shape;277;p29"/>
          <p:cNvCxnSpPr/>
          <p:nvPr/>
        </p:nvCxnSpPr>
        <p:spPr>
          <a:xfrm>
            <a:off x="5762625" y="3671887"/>
            <a:ext cx="550862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278" name="Google Shape;278;p29"/>
          <p:cNvCxnSpPr/>
          <p:nvPr/>
        </p:nvCxnSpPr>
        <p:spPr>
          <a:xfrm>
            <a:off x="6675437" y="3670300"/>
            <a:ext cx="550862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279" name="Google Shape;279;p29"/>
          <p:cNvSpPr txBox="1"/>
          <p:nvPr/>
        </p:nvSpPr>
        <p:spPr>
          <a:xfrm>
            <a:off x="531812" y="4227512"/>
            <a:ext cx="378460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b="1" i="1" lang="en-US" sz="3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4)   (а + b)(а + b) =</a:t>
            </a:r>
            <a:endParaRPr/>
          </a:p>
        </p:txBody>
      </p:sp>
      <p:sp>
        <p:nvSpPr>
          <p:cNvPr id="280" name="Google Shape;280;p29"/>
          <p:cNvSpPr txBox="1"/>
          <p:nvPr/>
        </p:nvSpPr>
        <p:spPr>
          <a:xfrm>
            <a:off x="4324350" y="4221162"/>
            <a:ext cx="56515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b="1" i="1" lang="en-US" sz="3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</a:t>
            </a:r>
            <a:r>
              <a:rPr b="1" baseline="30000" i="1" lang="en-US" sz="3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/>
          </a:p>
        </p:txBody>
      </p:sp>
      <p:sp>
        <p:nvSpPr>
          <p:cNvPr id="281" name="Google Shape;281;p29"/>
          <p:cNvSpPr txBox="1"/>
          <p:nvPr/>
        </p:nvSpPr>
        <p:spPr>
          <a:xfrm>
            <a:off x="4826000" y="4243387"/>
            <a:ext cx="101600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b="1" i="1" lang="en-US" sz="3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аb</a:t>
            </a:r>
            <a:endParaRPr/>
          </a:p>
        </p:txBody>
      </p:sp>
      <p:sp>
        <p:nvSpPr>
          <p:cNvPr id="282" name="Google Shape;282;p29"/>
          <p:cNvSpPr txBox="1"/>
          <p:nvPr/>
        </p:nvSpPr>
        <p:spPr>
          <a:xfrm>
            <a:off x="5799137" y="4241800"/>
            <a:ext cx="101600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b="1" i="1" lang="en-US" sz="3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аb</a:t>
            </a:r>
            <a:endParaRPr/>
          </a:p>
        </p:txBody>
      </p:sp>
      <p:sp>
        <p:nvSpPr>
          <p:cNvPr id="283" name="Google Shape;283;p29"/>
          <p:cNvSpPr txBox="1"/>
          <p:nvPr/>
        </p:nvSpPr>
        <p:spPr>
          <a:xfrm>
            <a:off x="6786562" y="4244975"/>
            <a:ext cx="142875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b="1" i="1" lang="en-US" sz="3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b</a:t>
            </a:r>
            <a:r>
              <a:rPr b="1" baseline="30000" i="1" lang="en-US" sz="3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b="1" i="1" lang="en-US" sz="3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= </a:t>
            </a:r>
            <a:endParaRPr/>
          </a:p>
        </p:txBody>
      </p:sp>
      <p:sp>
        <p:nvSpPr>
          <p:cNvPr id="284" name="Google Shape;284;p29"/>
          <p:cNvSpPr txBox="1"/>
          <p:nvPr/>
        </p:nvSpPr>
        <p:spPr>
          <a:xfrm>
            <a:off x="1185862" y="4735512"/>
            <a:ext cx="93980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b="1" i="1" lang="en-US" sz="3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 а</a:t>
            </a:r>
            <a:r>
              <a:rPr b="1" baseline="30000" i="1" lang="en-US" sz="3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/>
          </a:p>
        </p:txBody>
      </p:sp>
      <p:sp>
        <p:nvSpPr>
          <p:cNvPr id="285" name="Google Shape;285;p29"/>
          <p:cNvSpPr txBox="1"/>
          <p:nvPr/>
        </p:nvSpPr>
        <p:spPr>
          <a:xfrm>
            <a:off x="2100262" y="4706937"/>
            <a:ext cx="124460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b="1" i="1" lang="en-US" sz="3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+ 2аb</a:t>
            </a:r>
            <a:endParaRPr/>
          </a:p>
        </p:txBody>
      </p:sp>
      <p:sp>
        <p:nvSpPr>
          <p:cNvPr id="286" name="Google Shape;286;p29"/>
          <p:cNvSpPr txBox="1"/>
          <p:nvPr/>
        </p:nvSpPr>
        <p:spPr>
          <a:xfrm>
            <a:off x="3333750" y="4706937"/>
            <a:ext cx="93980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b="1" i="1" lang="en-US" sz="3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b</a:t>
            </a:r>
            <a:r>
              <a:rPr b="1" baseline="30000" i="1" lang="en-US" sz="3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/>
          </a:p>
        </p:txBody>
      </p:sp>
      <p:cxnSp>
        <p:nvCxnSpPr>
          <p:cNvPr id="287" name="Google Shape;287;p29"/>
          <p:cNvCxnSpPr/>
          <p:nvPr/>
        </p:nvCxnSpPr>
        <p:spPr>
          <a:xfrm>
            <a:off x="5119687" y="4800600"/>
            <a:ext cx="682625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288" name="Google Shape;288;p29"/>
          <p:cNvCxnSpPr/>
          <p:nvPr/>
        </p:nvCxnSpPr>
        <p:spPr>
          <a:xfrm>
            <a:off x="6184900" y="4803775"/>
            <a:ext cx="682625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5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30"/>
          <p:cNvSpPr txBox="1"/>
          <p:nvPr>
            <p:ph type="title"/>
          </p:nvPr>
        </p:nvSpPr>
        <p:spPr>
          <a:xfrm>
            <a:off x="1435100" y="274637"/>
            <a:ext cx="749935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2314"/>
              </a:buClr>
              <a:buSzPts val="4300"/>
              <a:buFont typeface="Corbel"/>
              <a:buNone/>
            </a:pPr>
            <a:r>
              <a:rPr b="0" i="0" lang="en-US" sz="4300" u="none">
                <a:solidFill>
                  <a:srgbClr val="572314"/>
                </a:solidFill>
                <a:latin typeface="Corbel"/>
                <a:ea typeface="Corbel"/>
                <a:cs typeface="Corbel"/>
                <a:sym typeface="Corbel"/>
              </a:rPr>
              <a:t>Усно. </a:t>
            </a:r>
            <a:r>
              <a:rPr b="1" i="1" lang="en-US" sz="4300" u="none">
                <a:solidFill>
                  <a:srgbClr val="922223"/>
                </a:solidFill>
                <a:latin typeface="Corbel"/>
                <a:ea typeface="Corbel"/>
                <a:cs typeface="Corbel"/>
                <a:sym typeface="Corbel"/>
              </a:rPr>
              <a:t>Виконайте множення:</a:t>
            </a:r>
            <a:endParaRPr/>
          </a:p>
        </p:txBody>
      </p:sp>
      <p:sp>
        <p:nvSpPr>
          <p:cNvPr id="294" name="Google Shape;294;p30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295" name="Google Shape;295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31912" y="1196975"/>
            <a:ext cx="3768725" cy="1049337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30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297" name="Google Shape;297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84437" y="2205037"/>
            <a:ext cx="3471862" cy="1008062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30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299" name="Google Shape;299;p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492500" y="3068637"/>
            <a:ext cx="3613150" cy="1049337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30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301" name="Google Shape;301;p3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284662" y="4005262"/>
            <a:ext cx="3559175" cy="1079500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30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303" name="Google Shape;303;p3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292725" y="5013325"/>
            <a:ext cx="3292475" cy="976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3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258887" y="3213100"/>
            <a:ext cx="2233612" cy="33956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1"/>
          <p:cNvSpPr txBox="1"/>
          <p:nvPr>
            <p:ph type="title"/>
          </p:nvPr>
        </p:nvSpPr>
        <p:spPr>
          <a:xfrm>
            <a:off x="1435100" y="274637"/>
            <a:ext cx="749935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CC33"/>
              </a:buClr>
              <a:buSzPts val="4300"/>
              <a:buFont typeface="Corbel"/>
              <a:buNone/>
            </a:pPr>
            <a:r>
              <a:rPr b="1" i="1" lang="en-US" sz="4300" u="none">
                <a:solidFill>
                  <a:srgbClr val="33CC33"/>
                </a:solidFill>
                <a:latin typeface="Corbel"/>
                <a:ea typeface="Corbel"/>
                <a:cs typeface="Corbel"/>
                <a:sym typeface="Corbel"/>
              </a:rPr>
              <a:t>Знайдіть помилку!</a:t>
            </a:r>
            <a:endParaRPr/>
          </a:p>
        </p:txBody>
      </p:sp>
      <p:sp>
        <p:nvSpPr>
          <p:cNvPr id="310" name="Google Shape;310;p31"/>
          <p:cNvSpPr txBox="1"/>
          <p:nvPr>
            <p:ph idx="1" type="body"/>
          </p:nvPr>
        </p:nvSpPr>
        <p:spPr>
          <a:xfrm>
            <a:off x="468312" y="1778000"/>
            <a:ext cx="8540750" cy="20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609600" lvl="0" marL="609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Noto Sans Symbols"/>
              <a:buAutoNum type="arabicParenR"/>
            </a:pPr>
            <a:r>
              <a:rPr b="1" i="0" lang="en-US" sz="4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(х + 2)(y + z) = xy + xz –  2y + 2z</a:t>
            </a:r>
            <a:endParaRPr/>
          </a:p>
          <a:p>
            <a:pPr indent="-609600" lvl="0" marL="6096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Noto Sans Symbols"/>
              <a:buAutoNum type="arabicParenR"/>
            </a:pPr>
            <a:r>
              <a:rPr b="1" i="0" lang="en-US" sz="4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(a – b)(x – y) = ax + ay + bx + by</a:t>
            </a:r>
            <a:endParaRPr/>
          </a:p>
          <a:p>
            <a:pPr indent="-609600" lvl="0" marL="6096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Noto Sans Symbols"/>
              <a:buAutoNum type="arabicParenR"/>
            </a:pPr>
            <a:r>
              <a:rPr b="1" i="0" lang="en-US" sz="4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(b + a)(c – 3) = bc – 3b  – aс</a:t>
            </a:r>
            <a:endParaRPr/>
          </a:p>
        </p:txBody>
      </p:sp>
      <p:pic>
        <p:nvPicPr>
          <p:cNvPr descr="AG00317_" id="311" name="Google Shape;311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04025" y="3860800"/>
            <a:ext cx="2046287" cy="2628900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31"/>
          <p:cNvSpPr txBox="1"/>
          <p:nvPr/>
        </p:nvSpPr>
        <p:spPr>
          <a:xfrm>
            <a:off x="6102350" y="1712912"/>
            <a:ext cx="582612" cy="8270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300"/>
              <a:buFont typeface="Corbel"/>
              <a:buNone/>
            </a:pPr>
            <a:r>
              <a:rPr b="1" i="1" lang="en-US" sz="5300" u="none">
                <a:solidFill>
                  <a:srgbClr val="C00000"/>
                </a:solidFill>
                <a:latin typeface="Corbel"/>
                <a:ea typeface="Corbel"/>
                <a:cs typeface="Corbel"/>
                <a:sym typeface="Corbel"/>
              </a:rPr>
              <a:t>+</a:t>
            </a:r>
            <a:endParaRPr/>
          </a:p>
        </p:txBody>
      </p:sp>
      <p:sp>
        <p:nvSpPr>
          <p:cNvPr id="313" name="Google Shape;313;p31"/>
          <p:cNvSpPr txBox="1"/>
          <p:nvPr/>
        </p:nvSpPr>
        <p:spPr>
          <a:xfrm>
            <a:off x="5003800" y="2492375"/>
            <a:ext cx="504825" cy="7969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900"/>
              <a:buFont typeface="Corbel"/>
              <a:buNone/>
            </a:pPr>
            <a:r>
              <a:rPr b="1" i="1" lang="en-US" sz="4900" u="none">
                <a:solidFill>
                  <a:srgbClr val="C00000"/>
                </a:solidFill>
                <a:latin typeface="Corbel"/>
                <a:ea typeface="Corbel"/>
                <a:cs typeface="Corbel"/>
                <a:sym typeface="Corbel"/>
              </a:rPr>
              <a:t>– </a:t>
            </a:r>
            <a:endParaRPr/>
          </a:p>
        </p:txBody>
      </p:sp>
      <p:sp>
        <p:nvSpPr>
          <p:cNvPr id="314" name="Google Shape;314;p31"/>
          <p:cNvSpPr txBox="1"/>
          <p:nvPr/>
        </p:nvSpPr>
        <p:spPr>
          <a:xfrm>
            <a:off x="6042025" y="2471737"/>
            <a:ext cx="504825" cy="79533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900"/>
              <a:buFont typeface="Corbel"/>
              <a:buNone/>
            </a:pPr>
            <a:r>
              <a:rPr b="1" i="1" lang="en-US" sz="4900" u="none">
                <a:solidFill>
                  <a:srgbClr val="C00000"/>
                </a:solidFill>
                <a:latin typeface="Corbel"/>
                <a:ea typeface="Corbel"/>
                <a:cs typeface="Corbel"/>
                <a:sym typeface="Corbel"/>
              </a:rPr>
              <a:t>– </a:t>
            </a:r>
            <a:endParaRPr/>
          </a:p>
        </p:txBody>
      </p:sp>
      <p:sp>
        <p:nvSpPr>
          <p:cNvPr id="315" name="Google Shape;315;p31"/>
          <p:cNvSpPr txBox="1"/>
          <p:nvPr/>
        </p:nvSpPr>
        <p:spPr>
          <a:xfrm>
            <a:off x="7323137" y="3106737"/>
            <a:ext cx="1527175" cy="7969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900"/>
              <a:buFont typeface="Corbel"/>
              <a:buNone/>
            </a:pPr>
            <a:r>
              <a:rPr b="1" i="1" lang="en-US" sz="4900" u="none">
                <a:solidFill>
                  <a:srgbClr val="C00000"/>
                </a:solidFill>
                <a:latin typeface="Corbel"/>
                <a:ea typeface="Corbel"/>
                <a:cs typeface="Corbel"/>
                <a:sym typeface="Corbel"/>
              </a:rPr>
              <a:t>– </a:t>
            </a:r>
            <a:r>
              <a:rPr b="1" i="0" lang="en-US" sz="400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3с</a:t>
            </a:r>
            <a:r>
              <a:rPr b="1" i="1" lang="en-US" sz="4900" u="none">
                <a:solidFill>
                  <a:srgbClr val="C00000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endParaRPr/>
          </a:p>
        </p:txBody>
      </p:sp>
      <p:sp>
        <p:nvSpPr>
          <p:cNvPr id="316" name="Google Shape;316;p31"/>
          <p:cNvSpPr txBox="1"/>
          <p:nvPr/>
        </p:nvSpPr>
        <p:spPr>
          <a:xfrm>
            <a:off x="6102350" y="3106737"/>
            <a:ext cx="582612" cy="8286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300"/>
              <a:buFont typeface="Corbel"/>
              <a:buNone/>
            </a:pPr>
            <a:r>
              <a:rPr b="1" i="1" lang="en-US" sz="5300" u="none">
                <a:solidFill>
                  <a:srgbClr val="C00000"/>
                </a:solidFill>
                <a:latin typeface="Corbel"/>
                <a:ea typeface="Corbel"/>
                <a:cs typeface="Corbel"/>
                <a:sym typeface="Corbel"/>
              </a:rPr>
              <a:t>+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2"/>
          <p:cNvSpPr txBox="1"/>
          <p:nvPr>
            <p:ph type="title"/>
          </p:nvPr>
        </p:nvSpPr>
        <p:spPr>
          <a:xfrm>
            <a:off x="639762" y="0"/>
            <a:ext cx="8080375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4300"/>
              <a:buFont typeface="Corbel"/>
              <a:buNone/>
            </a:pPr>
            <a:r>
              <a:rPr b="1" i="1" lang="en-US" sz="4300" u="none">
                <a:solidFill>
                  <a:srgbClr val="FF3300"/>
                </a:solidFill>
                <a:latin typeface="Corbel"/>
                <a:ea typeface="Corbel"/>
                <a:cs typeface="Corbel"/>
                <a:sym typeface="Corbel"/>
              </a:rPr>
              <a:t>Спростити вирази:</a:t>
            </a:r>
            <a:endParaRPr/>
          </a:p>
        </p:txBody>
      </p:sp>
      <p:sp>
        <p:nvSpPr>
          <p:cNvPr id="322" name="Google Shape;322;p32"/>
          <p:cNvSpPr txBox="1"/>
          <p:nvPr>
            <p:ph idx="1" type="body"/>
          </p:nvPr>
        </p:nvSpPr>
        <p:spPr>
          <a:xfrm>
            <a:off x="377825" y="979487"/>
            <a:ext cx="3344862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2575" lvl="0" marL="36512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60"/>
              <a:buNone/>
            </a:pPr>
            <a:r>
              <a:rPr b="0" i="0" lang="en-US" sz="320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1)  </a:t>
            </a:r>
            <a:r>
              <a:rPr b="1" i="1" lang="en-US" sz="320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(а+3)(4а-3) = </a:t>
            </a:r>
            <a:endParaRPr/>
          </a:p>
        </p:txBody>
      </p:sp>
      <p:sp>
        <p:nvSpPr>
          <p:cNvPr id="323" name="Google Shape;323;p32"/>
          <p:cNvSpPr txBox="1"/>
          <p:nvPr/>
        </p:nvSpPr>
        <p:spPr>
          <a:xfrm>
            <a:off x="3303587" y="954087"/>
            <a:ext cx="723900" cy="57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b="1" i="1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4а</a:t>
            </a:r>
            <a:r>
              <a:rPr b="1" baseline="30000" i="1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/>
          </a:p>
        </p:txBody>
      </p:sp>
      <p:sp>
        <p:nvSpPr>
          <p:cNvPr id="324" name="Google Shape;324;p32"/>
          <p:cNvSpPr txBox="1"/>
          <p:nvPr/>
        </p:nvSpPr>
        <p:spPr>
          <a:xfrm>
            <a:off x="3884612" y="939800"/>
            <a:ext cx="725487" cy="57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b="1" i="1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-3а</a:t>
            </a:r>
            <a:endParaRPr/>
          </a:p>
        </p:txBody>
      </p:sp>
      <p:sp>
        <p:nvSpPr>
          <p:cNvPr id="325" name="Google Shape;325;p32"/>
          <p:cNvSpPr txBox="1"/>
          <p:nvPr/>
        </p:nvSpPr>
        <p:spPr>
          <a:xfrm>
            <a:off x="4481512" y="939800"/>
            <a:ext cx="1025525" cy="57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b="1" i="1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+12а</a:t>
            </a:r>
            <a:endParaRPr/>
          </a:p>
        </p:txBody>
      </p:sp>
      <p:sp>
        <p:nvSpPr>
          <p:cNvPr id="326" name="Google Shape;326;p32"/>
          <p:cNvSpPr txBox="1"/>
          <p:nvPr/>
        </p:nvSpPr>
        <p:spPr>
          <a:xfrm>
            <a:off x="5410200" y="952500"/>
            <a:ext cx="855662" cy="57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b="1" i="1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-9 =</a:t>
            </a:r>
            <a:endParaRPr/>
          </a:p>
        </p:txBody>
      </p:sp>
      <p:sp>
        <p:nvSpPr>
          <p:cNvPr id="327" name="Google Shape;327;p32"/>
          <p:cNvSpPr txBox="1"/>
          <p:nvPr/>
        </p:nvSpPr>
        <p:spPr>
          <a:xfrm>
            <a:off x="6207125" y="939800"/>
            <a:ext cx="723900" cy="57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b="1" i="1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4а</a:t>
            </a:r>
            <a:r>
              <a:rPr b="1" baseline="30000" i="1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/>
          </a:p>
        </p:txBody>
      </p:sp>
      <p:sp>
        <p:nvSpPr>
          <p:cNvPr id="328" name="Google Shape;328;p32"/>
          <p:cNvSpPr txBox="1"/>
          <p:nvPr/>
        </p:nvSpPr>
        <p:spPr>
          <a:xfrm>
            <a:off x="6859587" y="987425"/>
            <a:ext cx="742950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b="1" i="1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+9а</a:t>
            </a:r>
            <a:endParaRPr/>
          </a:p>
        </p:txBody>
      </p:sp>
      <p:sp>
        <p:nvSpPr>
          <p:cNvPr id="329" name="Google Shape;329;p32"/>
          <p:cNvSpPr txBox="1"/>
          <p:nvPr/>
        </p:nvSpPr>
        <p:spPr>
          <a:xfrm>
            <a:off x="7513637" y="939800"/>
            <a:ext cx="522287" cy="57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b="1" i="1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-9</a:t>
            </a:r>
            <a:endParaRPr/>
          </a:p>
        </p:txBody>
      </p:sp>
      <p:sp>
        <p:nvSpPr>
          <p:cNvPr id="330" name="Google Shape;330;p32"/>
          <p:cNvSpPr txBox="1"/>
          <p:nvPr/>
        </p:nvSpPr>
        <p:spPr>
          <a:xfrm>
            <a:off x="446087" y="1462087"/>
            <a:ext cx="3087687" cy="57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2)</a:t>
            </a:r>
            <a:r>
              <a:rPr b="1" i="1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(5b-4)(3b-2) =</a:t>
            </a:r>
            <a:endParaRPr/>
          </a:p>
        </p:txBody>
      </p:sp>
      <p:sp>
        <p:nvSpPr>
          <p:cNvPr id="331" name="Google Shape;331;p32"/>
          <p:cNvSpPr txBox="1"/>
          <p:nvPr/>
        </p:nvSpPr>
        <p:spPr>
          <a:xfrm>
            <a:off x="3463925" y="1474787"/>
            <a:ext cx="927100" cy="57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b="1" i="1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15b</a:t>
            </a:r>
            <a:r>
              <a:rPr b="1" baseline="30000" i="1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/>
          </a:p>
        </p:txBody>
      </p:sp>
      <p:sp>
        <p:nvSpPr>
          <p:cNvPr id="332" name="Google Shape;332;p32"/>
          <p:cNvSpPr txBox="1"/>
          <p:nvPr/>
        </p:nvSpPr>
        <p:spPr>
          <a:xfrm>
            <a:off x="4219575" y="1474787"/>
            <a:ext cx="928687" cy="57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b="1" i="1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-10b</a:t>
            </a:r>
            <a:endParaRPr/>
          </a:p>
        </p:txBody>
      </p:sp>
      <p:sp>
        <p:nvSpPr>
          <p:cNvPr id="333" name="Google Shape;333;p32"/>
          <p:cNvSpPr txBox="1"/>
          <p:nvPr/>
        </p:nvSpPr>
        <p:spPr>
          <a:xfrm>
            <a:off x="5005387" y="1473200"/>
            <a:ext cx="928687" cy="57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b="1" i="1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-12b</a:t>
            </a:r>
            <a:endParaRPr/>
          </a:p>
        </p:txBody>
      </p:sp>
      <p:sp>
        <p:nvSpPr>
          <p:cNvPr id="334" name="Google Shape;334;p32"/>
          <p:cNvSpPr txBox="1"/>
          <p:nvPr/>
        </p:nvSpPr>
        <p:spPr>
          <a:xfrm>
            <a:off x="5776912" y="1476375"/>
            <a:ext cx="952500" cy="57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b="1" i="1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+8 =</a:t>
            </a:r>
            <a:endParaRPr/>
          </a:p>
        </p:txBody>
      </p:sp>
      <p:sp>
        <p:nvSpPr>
          <p:cNvPr id="335" name="Google Shape;335;p32"/>
          <p:cNvSpPr txBox="1"/>
          <p:nvPr/>
        </p:nvSpPr>
        <p:spPr>
          <a:xfrm>
            <a:off x="6591300" y="1474787"/>
            <a:ext cx="927100" cy="57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b="1" i="1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15b</a:t>
            </a:r>
            <a:r>
              <a:rPr b="1" baseline="30000" i="1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/>
          </a:p>
        </p:txBody>
      </p:sp>
      <p:sp>
        <p:nvSpPr>
          <p:cNvPr id="336" name="Google Shape;336;p32"/>
          <p:cNvSpPr txBox="1"/>
          <p:nvPr/>
        </p:nvSpPr>
        <p:spPr>
          <a:xfrm>
            <a:off x="7348537" y="1477962"/>
            <a:ext cx="928687" cy="57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b="1" i="1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-22b</a:t>
            </a:r>
            <a:endParaRPr/>
          </a:p>
        </p:txBody>
      </p:sp>
      <p:sp>
        <p:nvSpPr>
          <p:cNvPr id="337" name="Google Shape;337;p32"/>
          <p:cNvSpPr txBox="1"/>
          <p:nvPr/>
        </p:nvSpPr>
        <p:spPr>
          <a:xfrm>
            <a:off x="8167687" y="1474787"/>
            <a:ext cx="619125" cy="57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b="1" i="1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+8</a:t>
            </a:r>
            <a:endParaRPr/>
          </a:p>
        </p:txBody>
      </p:sp>
      <p:sp>
        <p:nvSpPr>
          <p:cNvPr id="338" name="Google Shape;338;p32"/>
          <p:cNvSpPr txBox="1"/>
          <p:nvPr/>
        </p:nvSpPr>
        <p:spPr>
          <a:xfrm>
            <a:off x="488950" y="2028825"/>
            <a:ext cx="3656012" cy="57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3)  </a:t>
            </a:r>
            <a:r>
              <a:rPr b="1" i="1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(а</a:t>
            </a:r>
            <a:r>
              <a:rPr b="1" baseline="30000" i="1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b="1" i="1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+3а-4)(3а-2) =</a:t>
            </a:r>
            <a:endParaRPr/>
          </a:p>
        </p:txBody>
      </p:sp>
      <p:sp>
        <p:nvSpPr>
          <p:cNvPr id="339" name="Google Shape;339;p32"/>
          <p:cNvSpPr txBox="1"/>
          <p:nvPr/>
        </p:nvSpPr>
        <p:spPr>
          <a:xfrm>
            <a:off x="4059237" y="2041525"/>
            <a:ext cx="723900" cy="57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b="1" i="1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3а</a:t>
            </a:r>
            <a:r>
              <a:rPr b="1" baseline="30000" i="1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endParaRPr/>
          </a:p>
        </p:txBody>
      </p:sp>
      <p:sp>
        <p:nvSpPr>
          <p:cNvPr id="340" name="Google Shape;340;p32"/>
          <p:cNvSpPr txBox="1"/>
          <p:nvPr/>
        </p:nvSpPr>
        <p:spPr>
          <a:xfrm>
            <a:off x="4641850" y="2027237"/>
            <a:ext cx="858837" cy="57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b="1" i="1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-2а</a:t>
            </a:r>
            <a:r>
              <a:rPr b="1" baseline="30000" i="1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/>
          </a:p>
        </p:txBody>
      </p:sp>
      <p:sp>
        <p:nvSpPr>
          <p:cNvPr id="341" name="Google Shape;341;p32"/>
          <p:cNvSpPr txBox="1"/>
          <p:nvPr/>
        </p:nvSpPr>
        <p:spPr>
          <a:xfrm>
            <a:off x="5327650" y="2028825"/>
            <a:ext cx="955675" cy="57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b="1" i="1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+9а</a:t>
            </a:r>
            <a:r>
              <a:rPr b="1" baseline="30000" i="1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/>
          </a:p>
        </p:txBody>
      </p:sp>
      <p:sp>
        <p:nvSpPr>
          <p:cNvPr id="342" name="Google Shape;342;p32"/>
          <p:cNvSpPr txBox="1"/>
          <p:nvPr/>
        </p:nvSpPr>
        <p:spPr>
          <a:xfrm>
            <a:off x="6172200" y="2027237"/>
            <a:ext cx="725487" cy="57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b="1" i="1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-6а</a:t>
            </a:r>
            <a:endParaRPr/>
          </a:p>
        </p:txBody>
      </p:sp>
      <p:sp>
        <p:nvSpPr>
          <p:cNvPr id="343" name="Google Shape;343;p32"/>
          <p:cNvSpPr txBox="1"/>
          <p:nvPr/>
        </p:nvSpPr>
        <p:spPr>
          <a:xfrm>
            <a:off x="6769100" y="2028825"/>
            <a:ext cx="928687" cy="57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b="1" i="1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-12а</a:t>
            </a:r>
            <a:endParaRPr/>
          </a:p>
        </p:txBody>
      </p:sp>
      <p:sp>
        <p:nvSpPr>
          <p:cNvPr id="344" name="Google Shape;344;p32"/>
          <p:cNvSpPr txBox="1"/>
          <p:nvPr/>
        </p:nvSpPr>
        <p:spPr>
          <a:xfrm>
            <a:off x="7569200" y="2030412"/>
            <a:ext cx="850900" cy="57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b="1" i="1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+8=</a:t>
            </a:r>
            <a:endParaRPr/>
          </a:p>
        </p:txBody>
      </p:sp>
      <p:cxnSp>
        <p:nvCxnSpPr>
          <p:cNvPr id="345" name="Google Shape;345;p32"/>
          <p:cNvCxnSpPr/>
          <p:nvPr/>
        </p:nvCxnSpPr>
        <p:spPr>
          <a:xfrm>
            <a:off x="4848225" y="2497137"/>
            <a:ext cx="449262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346" name="Google Shape;346;p32"/>
          <p:cNvCxnSpPr/>
          <p:nvPr/>
        </p:nvCxnSpPr>
        <p:spPr>
          <a:xfrm>
            <a:off x="7008812" y="2582862"/>
            <a:ext cx="449262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347" name="Google Shape;347;p32"/>
          <p:cNvCxnSpPr/>
          <p:nvPr/>
        </p:nvCxnSpPr>
        <p:spPr>
          <a:xfrm>
            <a:off x="6992937" y="2508250"/>
            <a:ext cx="449262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348" name="Google Shape;348;p32"/>
          <p:cNvCxnSpPr/>
          <p:nvPr/>
        </p:nvCxnSpPr>
        <p:spPr>
          <a:xfrm>
            <a:off x="6351587" y="2549525"/>
            <a:ext cx="449262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349" name="Google Shape;349;p32"/>
          <p:cNvCxnSpPr/>
          <p:nvPr/>
        </p:nvCxnSpPr>
        <p:spPr>
          <a:xfrm>
            <a:off x="6350000" y="2474912"/>
            <a:ext cx="449262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350" name="Google Shape;350;p32"/>
          <p:cNvCxnSpPr/>
          <p:nvPr/>
        </p:nvCxnSpPr>
        <p:spPr>
          <a:xfrm>
            <a:off x="5622925" y="2517775"/>
            <a:ext cx="449262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351" name="Google Shape;351;p32"/>
          <p:cNvSpPr txBox="1"/>
          <p:nvPr/>
        </p:nvSpPr>
        <p:spPr>
          <a:xfrm>
            <a:off x="909637" y="2493962"/>
            <a:ext cx="1057275" cy="57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b="1" i="1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 3а</a:t>
            </a:r>
            <a:r>
              <a:rPr b="1" baseline="30000" i="1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endParaRPr/>
          </a:p>
        </p:txBody>
      </p:sp>
      <p:sp>
        <p:nvSpPr>
          <p:cNvPr id="352" name="Google Shape;352;p32"/>
          <p:cNvSpPr txBox="1"/>
          <p:nvPr/>
        </p:nvSpPr>
        <p:spPr>
          <a:xfrm>
            <a:off x="1824037" y="2505075"/>
            <a:ext cx="955675" cy="57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b="1" i="1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+7а</a:t>
            </a:r>
            <a:r>
              <a:rPr b="1" baseline="30000" i="1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/>
          </a:p>
        </p:txBody>
      </p:sp>
      <p:sp>
        <p:nvSpPr>
          <p:cNvPr id="353" name="Google Shape;353;p32"/>
          <p:cNvSpPr txBox="1"/>
          <p:nvPr/>
        </p:nvSpPr>
        <p:spPr>
          <a:xfrm>
            <a:off x="2825750" y="2492375"/>
            <a:ext cx="928687" cy="57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b="1" i="1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-18а</a:t>
            </a:r>
            <a:endParaRPr/>
          </a:p>
        </p:txBody>
      </p:sp>
      <p:sp>
        <p:nvSpPr>
          <p:cNvPr id="354" name="Google Shape;354;p32"/>
          <p:cNvSpPr txBox="1"/>
          <p:nvPr/>
        </p:nvSpPr>
        <p:spPr>
          <a:xfrm>
            <a:off x="3695700" y="2493962"/>
            <a:ext cx="619125" cy="57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b="1" i="1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+8</a:t>
            </a:r>
            <a:endParaRPr/>
          </a:p>
        </p:txBody>
      </p:sp>
      <p:sp>
        <p:nvSpPr>
          <p:cNvPr id="355" name="Google Shape;355;p32"/>
          <p:cNvSpPr txBox="1"/>
          <p:nvPr/>
        </p:nvSpPr>
        <p:spPr>
          <a:xfrm>
            <a:off x="474662" y="2955925"/>
            <a:ext cx="3251200" cy="57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4)  </a:t>
            </a:r>
            <a:r>
              <a:rPr b="1" i="1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(n-m)(n+4m) =</a:t>
            </a:r>
            <a:endParaRPr/>
          </a:p>
        </p:txBody>
      </p:sp>
      <p:sp>
        <p:nvSpPr>
          <p:cNvPr id="356" name="Google Shape;356;p32"/>
          <p:cNvSpPr txBox="1"/>
          <p:nvPr/>
        </p:nvSpPr>
        <p:spPr>
          <a:xfrm>
            <a:off x="3709987" y="2941637"/>
            <a:ext cx="542925" cy="57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b="1" i="1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b="1" baseline="30000" i="1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/>
          </a:p>
        </p:txBody>
      </p:sp>
      <p:sp>
        <p:nvSpPr>
          <p:cNvPr id="357" name="Google Shape;357;p32"/>
          <p:cNvSpPr txBox="1"/>
          <p:nvPr/>
        </p:nvSpPr>
        <p:spPr>
          <a:xfrm>
            <a:off x="4276725" y="2941637"/>
            <a:ext cx="1160462" cy="57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b="1" i="1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+4mn</a:t>
            </a:r>
            <a:endParaRPr/>
          </a:p>
        </p:txBody>
      </p:sp>
      <p:sp>
        <p:nvSpPr>
          <p:cNvPr id="358" name="Google Shape;358;p32"/>
          <p:cNvSpPr txBox="1"/>
          <p:nvPr/>
        </p:nvSpPr>
        <p:spPr>
          <a:xfrm>
            <a:off x="5422900" y="2928937"/>
            <a:ext cx="860425" cy="57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b="1" i="1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-mn</a:t>
            </a:r>
            <a:endParaRPr/>
          </a:p>
        </p:txBody>
      </p:sp>
      <p:sp>
        <p:nvSpPr>
          <p:cNvPr id="359" name="Google Shape;359;p32"/>
          <p:cNvSpPr txBox="1"/>
          <p:nvPr/>
        </p:nvSpPr>
        <p:spPr>
          <a:xfrm>
            <a:off x="6323012" y="2930525"/>
            <a:ext cx="1304925" cy="57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b="1" i="1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-4m</a:t>
            </a:r>
            <a:r>
              <a:rPr b="1" baseline="30000" i="1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b="1" i="1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=</a:t>
            </a:r>
            <a:endParaRPr/>
          </a:p>
        </p:txBody>
      </p:sp>
      <p:sp>
        <p:nvSpPr>
          <p:cNvPr id="360" name="Google Shape;360;p32"/>
          <p:cNvSpPr txBox="1"/>
          <p:nvPr/>
        </p:nvSpPr>
        <p:spPr>
          <a:xfrm>
            <a:off x="865187" y="3394075"/>
            <a:ext cx="876300" cy="57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b="1" i="1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 n</a:t>
            </a:r>
            <a:r>
              <a:rPr b="1" baseline="30000" i="1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/>
          </a:p>
        </p:txBody>
      </p:sp>
      <p:sp>
        <p:nvSpPr>
          <p:cNvPr id="361" name="Google Shape;361;p32"/>
          <p:cNvSpPr txBox="1"/>
          <p:nvPr/>
        </p:nvSpPr>
        <p:spPr>
          <a:xfrm>
            <a:off x="1592262" y="3406775"/>
            <a:ext cx="1160462" cy="57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b="1" i="1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+3mn</a:t>
            </a:r>
            <a:endParaRPr/>
          </a:p>
        </p:txBody>
      </p:sp>
      <p:sp>
        <p:nvSpPr>
          <p:cNvPr id="362" name="Google Shape;362;p32"/>
          <p:cNvSpPr txBox="1"/>
          <p:nvPr/>
        </p:nvSpPr>
        <p:spPr>
          <a:xfrm>
            <a:off x="2738437" y="3392487"/>
            <a:ext cx="971550" cy="57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b="1" i="1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-4m</a:t>
            </a:r>
            <a:r>
              <a:rPr b="1" baseline="30000" i="1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/>
          </a:p>
        </p:txBody>
      </p:sp>
      <p:sp>
        <p:nvSpPr>
          <p:cNvPr id="363" name="Google Shape;363;p32"/>
          <p:cNvSpPr txBox="1"/>
          <p:nvPr/>
        </p:nvSpPr>
        <p:spPr>
          <a:xfrm>
            <a:off x="490537" y="3784600"/>
            <a:ext cx="3087687" cy="57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5) </a:t>
            </a:r>
            <a:r>
              <a:rPr b="1" i="1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(a-6b)(2a-b) =</a:t>
            </a: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</p:txBody>
      </p:sp>
      <p:sp>
        <p:nvSpPr>
          <p:cNvPr id="364" name="Google Shape;364;p32"/>
          <p:cNvSpPr txBox="1"/>
          <p:nvPr/>
        </p:nvSpPr>
        <p:spPr>
          <a:xfrm>
            <a:off x="3333750" y="3784600"/>
            <a:ext cx="723900" cy="57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b="1" i="1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2a</a:t>
            </a:r>
            <a:r>
              <a:rPr b="1" baseline="30000" i="1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/>
          </a:p>
        </p:txBody>
      </p:sp>
      <p:sp>
        <p:nvSpPr>
          <p:cNvPr id="365" name="Google Shape;365;p32"/>
          <p:cNvSpPr txBox="1"/>
          <p:nvPr/>
        </p:nvSpPr>
        <p:spPr>
          <a:xfrm>
            <a:off x="4000500" y="3784600"/>
            <a:ext cx="725487" cy="57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b="1" i="1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-ab</a:t>
            </a:r>
            <a:endParaRPr/>
          </a:p>
        </p:txBody>
      </p:sp>
      <p:sp>
        <p:nvSpPr>
          <p:cNvPr id="366" name="Google Shape;366;p32"/>
          <p:cNvSpPr txBox="1"/>
          <p:nvPr/>
        </p:nvSpPr>
        <p:spPr>
          <a:xfrm>
            <a:off x="4741862" y="3784600"/>
            <a:ext cx="1131887" cy="57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b="1" i="1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-12ab</a:t>
            </a:r>
            <a:endParaRPr/>
          </a:p>
        </p:txBody>
      </p:sp>
      <p:sp>
        <p:nvSpPr>
          <p:cNvPr id="367" name="Google Shape;367;p32"/>
          <p:cNvSpPr txBox="1"/>
          <p:nvPr/>
        </p:nvSpPr>
        <p:spPr>
          <a:xfrm>
            <a:off x="5873750" y="3797300"/>
            <a:ext cx="1289050" cy="57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b="1" i="1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+6b</a:t>
            </a:r>
            <a:r>
              <a:rPr b="1" baseline="30000" i="1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b="1" i="1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=</a:t>
            </a:r>
            <a:endParaRPr/>
          </a:p>
        </p:txBody>
      </p:sp>
      <p:sp>
        <p:nvSpPr>
          <p:cNvPr id="368" name="Google Shape;368;p32"/>
          <p:cNvSpPr txBox="1"/>
          <p:nvPr/>
        </p:nvSpPr>
        <p:spPr>
          <a:xfrm>
            <a:off x="952500" y="4389437"/>
            <a:ext cx="18415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69" name="Google Shape;369;p32"/>
          <p:cNvSpPr txBox="1"/>
          <p:nvPr/>
        </p:nvSpPr>
        <p:spPr>
          <a:xfrm>
            <a:off x="808037" y="4208462"/>
            <a:ext cx="1158875" cy="57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b="1" i="1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= 2a</a:t>
            </a:r>
            <a:r>
              <a:rPr b="1" baseline="30000" i="1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/>
          </a:p>
        </p:txBody>
      </p:sp>
      <p:sp>
        <p:nvSpPr>
          <p:cNvPr id="370" name="Google Shape;370;p32"/>
          <p:cNvSpPr txBox="1"/>
          <p:nvPr/>
        </p:nvSpPr>
        <p:spPr>
          <a:xfrm>
            <a:off x="1939925" y="4210050"/>
            <a:ext cx="1131887" cy="57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b="1" i="1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-13ab</a:t>
            </a:r>
            <a:endParaRPr/>
          </a:p>
        </p:txBody>
      </p:sp>
      <p:sp>
        <p:nvSpPr>
          <p:cNvPr id="371" name="Google Shape;371;p32"/>
          <p:cNvSpPr txBox="1"/>
          <p:nvPr/>
        </p:nvSpPr>
        <p:spPr>
          <a:xfrm>
            <a:off x="2984500" y="4208462"/>
            <a:ext cx="955675" cy="57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b="1" i="1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+6b</a:t>
            </a:r>
            <a:r>
              <a:rPr b="1" baseline="30000" i="1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/>
          </a:p>
        </p:txBody>
      </p:sp>
      <p:cxnSp>
        <p:nvCxnSpPr>
          <p:cNvPr id="372" name="Google Shape;372;p32"/>
          <p:cNvCxnSpPr/>
          <p:nvPr/>
        </p:nvCxnSpPr>
        <p:spPr>
          <a:xfrm>
            <a:off x="4659312" y="3395662"/>
            <a:ext cx="652462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373" name="Google Shape;373;p32"/>
          <p:cNvCxnSpPr/>
          <p:nvPr/>
        </p:nvCxnSpPr>
        <p:spPr>
          <a:xfrm>
            <a:off x="4976812" y="4251325"/>
            <a:ext cx="652462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374" name="Google Shape;374;p32"/>
          <p:cNvCxnSpPr/>
          <p:nvPr/>
        </p:nvCxnSpPr>
        <p:spPr>
          <a:xfrm>
            <a:off x="4046537" y="4264025"/>
            <a:ext cx="652462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375" name="Google Shape;375;p32"/>
          <p:cNvCxnSpPr/>
          <p:nvPr/>
        </p:nvCxnSpPr>
        <p:spPr>
          <a:xfrm>
            <a:off x="5553075" y="3390900"/>
            <a:ext cx="652462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376" name="Google Shape;376;p32"/>
          <p:cNvSpPr txBox="1"/>
          <p:nvPr/>
        </p:nvSpPr>
        <p:spPr>
          <a:xfrm>
            <a:off x="490537" y="4641850"/>
            <a:ext cx="3444875" cy="57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6)  </a:t>
            </a:r>
            <a:r>
              <a:rPr b="1" i="1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(4c-3d)(3c+d) =</a:t>
            </a: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</p:txBody>
      </p:sp>
      <p:sp>
        <p:nvSpPr>
          <p:cNvPr id="377" name="Google Shape;377;p32"/>
          <p:cNvSpPr txBox="1"/>
          <p:nvPr/>
        </p:nvSpPr>
        <p:spPr>
          <a:xfrm>
            <a:off x="3724275" y="4654550"/>
            <a:ext cx="904875" cy="57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b="1" i="1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12c</a:t>
            </a:r>
            <a:r>
              <a:rPr b="1" baseline="30000" i="1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/>
          </a:p>
        </p:txBody>
      </p:sp>
      <p:sp>
        <p:nvSpPr>
          <p:cNvPr id="378" name="Google Shape;378;p32"/>
          <p:cNvSpPr txBox="1"/>
          <p:nvPr/>
        </p:nvSpPr>
        <p:spPr>
          <a:xfrm>
            <a:off x="4479925" y="4654550"/>
            <a:ext cx="1003300" cy="57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b="1" i="1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+4cd</a:t>
            </a:r>
            <a:endParaRPr/>
          </a:p>
        </p:txBody>
      </p:sp>
      <p:sp>
        <p:nvSpPr>
          <p:cNvPr id="379" name="Google Shape;379;p32"/>
          <p:cNvSpPr txBox="1"/>
          <p:nvPr/>
        </p:nvSpPr>
        <p:spPr>
          <a:xfrm>
            <a:off x="5467350" y="4641850"/>
            <a:ext cx="906462" cy="57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b="1" i="1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-9cd</a:t>
            </a:r>
            <a:endParaRPr/>
          </a:p>
        </p:txBody>
      </p:sp>
      <p:sp>
        <p:nvSpPr>
          <p:cNvPr id="380" name="Google Shape;380;p32"/>
          <p:cNvSpPr txBox="1"/>
          <p:nvPr/>
        </p:nvSpPr>
        <p:spPr>
          <a:xfrm>
            <a:off x="6367462" y="4652962"/>
            <a:ext cx="1192212" cy="57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b="1" i="1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-3d</a:t>
            </a:r>
            <a:r>
              <a:rPr b="1" baseline="30000" i="1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b="1" i="1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=</a:t>
            </a:r>
            <a:endParaRPr/>
          </a:p>
        </p:txBody>
      </p:sp>
      <p:cxnSp>
        <p:nvCxnSpPr>
          <p:cNvPr id="381" name="Google Shape;381;p32"/>
          <p:cNvCxnSpPr/>
          <p:nvPr/>
        </p:nvCxnSpPr>
        <p:spPr>
          <a:xfrm>
            <a:off x="5670550" y="5089525"/>
            <a:ext cx="652462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382" name="Google Shape;382;p32"/>
          <p:cNvCxnSpPr/>
          <p:nvPr/>
        </p:nvCxnSpPr>
        <p:spPr>
          <a:xfrm>
            <a:off x="4813300" y="5103812"/>
            <a:ext cx="652462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383" name="Google Shape;383;p32"/>
          <p:cNvSpPr txBox="1"/>
          <p:nvPr/>
        </p:nvSpPr>
        <p:spPr>
          <a:xfrm>
            <a:off x="1068387" y="5091112"/>
            <a:ext cx="1136650" cy="57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b="1" i="1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=12c</a:t>
            </a:r>
            <a:r>
              <a:rPr b="1" baseline="30000" i="1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/>
          </a:p>
        </p:txBody>
      </p:sp>
      <p:sp>
        <p:nvSpPr>
          <p:cNvPr id="384" name="Google Shape;384;p32"/>
          <p:cNvSpPr txBox="1"/>
          <p:nvPr/>
        </p:nvSpPr>
        <p:spPr>
          <a:xfrm>
            <a:off x="2084387" y="5091112"/>
            <a:ext cx="906462" cy="57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b="1" i="1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-5cd</a:t>
            </a:r>
            <a:endParaRPr/>
          </a:p>
        </p:txBody>
      </p:sp>
      <p:sp>
        <p:nvSpPr>
          <p:cNvPr id="385" name="Google Shape;385;p32"/>
          <p:cNvSpPr txBox="1"/>
          <p:nvPr/>
        </p:nvSpPr>
        <p:spPr>
          <a:xfrm>
            <a:off x="2998787" y="5089525"/>
            <a:ext cx="858837" cy="57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b="1" i="1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-3d</a:t>
            </a:r>
            <a:r>
              <a:rPr b="1" baseline="30000" i="1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2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33"/>
          <p:cNvSpPr txBox="1"/>
          <p:nvPr/>
        </p:nvSpPr>
        <p:spPr>
          <a:xfrm>
            <a:off x="639762" y="260350"/>
            <a:ext cx="8080375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4300"/>
              <a:buFont typeface="Corbel"/>
              <a:buNone/>
            </a:pPr>
            <a:r>
              <a:rPr b="1" i="1" lang="en-US" sz="4300" u="none">
                <a:solidFill>
                  <a:srgbClr val="FF3300"/>
                </a:solidFill>
                <a:latin typeface="Corbel"/>
                <a:ea typeface="Corbel"/>
                <a:cs typeface="Corbel"/>
                <a:sym typeface="Corbel"/>
              </a:rPr>
              <a:t>Спростити вирази: </a:t>
            </a:r>
            <a:endParaRPr/>
          </a:p>
        </p:txBody>
      </p:sp>
      <p:sp>
        <p:nvSpPr>
          <p:cNvPr id="391" name="Google Shape;391;p33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392" name="Google Shape;392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81187" y="1220787"/>
            <a:ext cx="4783137" cy="1509712"/>
          </a:xfrm>
          <a:prstGeom prst="rect">
            <a:avLst/>
          </a:prstGeom>
          <a:noFill/>
          <a:ln>
            <a:noFill/>
          </a:ln>
        </p:spPr>
      </p:pic>
      <p:sp>
        <p:nvSpPr>
          <p:cNvPr id="393" name="Google Shape;393;p33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394" name="Google Shape;394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43212" y="2744787"/>
            <a:ext cx="5033962" cy="1357312"/>
          </a:xfrm>
          <a:prstGeom prst="rect">
            <a:avLst/>
          </a:prstGeom>
          <a:noFill/>
          <a:ln>
            <a:noFill/>
          </a:ln>
        </p:spPr>
      </p:pic>
      <p:sp>
        <p:nvSpPr>
          <p:cNvPr id="395" name="Google Shape;395;p33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396" name="Google Shape;396;p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279775" y="4067175"/>
            <a:ext cx="5861050" cy="1368425"/>
          </a:xfrm>
          <a:prstGeom prst="rect">
            <a:avLst/>
          </a:prstGeom>
          <a:noFill/>
          <a:ln>
            <a:noFill/>
          </a:ln>
        </p:spPr>
      </p:pic>
      <p:sp>
        <p:nvSpPr>
          <p:cNvPr id="397" name="Google Shape;397;p33"/>
          <p:cNvSpPr txBox="1"/>
          <p:nvPr/>
        </p:nvSpPr>
        <p:spPr>
          <a:xfrm>
            <a:off x="-396875" y="1557337"/>
            <a:ext cx="2484437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700"/>
              <a:buFont typeface="Corbel"/>
              <a:buNone/>
            </a:pPr>
            <a:r>
              <a:rPr b="1" i="1" lang="en-US" sz="4700" u="none">
                <a:solidFill>
                  <a:srgbClr val="C00000"/>
                </a:solidFill>
                <a:latin typeface="Corbel"/>
                <a:ea typeface="Corbel"/>
                <a:cs typeface="Corbel"/>
                <a:sym typeface="Corbel"/>
              </a:rPr>
              <a:t>І ряд:</a:t>
            </a:r>
            <a:endParaRPr/>
          </a:p>
        </p:txBody>
      </p:sp>
      <p:sp>
        <p:nvSpPr>
          <p:cNvPr id="398" name="Google Shape;398;p33"/>
          <p:cNvSpPr txBox="1"/>
          <p:nvPr/>
        </p:nvSpPr>
        <p:spPr>
          <a:xfrm>
            <a:off x="179387" y="2997200"/>
            <a:ext cx="2484437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700"/>
              <a:buFont typeface="Corbel"/>
              <a:buNone/>
            </a:pPr>
            <a:r>
              <a:rPr b="1" i="1" lang="en-US" sz="4700" u="none">
                <a:solidFill>
                  <a:srgbClr val="C00000"/>
                </a:solidFill>
                <a:latin typeface="Corbel"/>
                <a:ea typeface="Corbel"/>
                <a:cs typeface="Corbel"/>
                <a:sym typeface="Corbel"/>
              </a:rPr>
              <a:t>ІІ ряд:</a:t>
            </a:r>
            <a:endParaRPr/>
          </a:p>
        </p:txBody>
      </p:sp>
      <p:sp>
        <p:nvSpPr>
          <p:cNvPr id="399" name="Google Shape;399;p33"/>
          <p:cNvSpPr txBox="1"/>
          <p:nvPr/>
        </p:nvSpPr>
        <p:spPr>
          <a:xfrm>
            <a:off x="825500" y="4292600"/>
            <a:ext cx="248285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700"/>
              <a:buFont typeface="Corbel"/>
              <a:buNone/>
            </a:pPr>
            <a:r>
              <a:rPr b="1" i="1" lang="en-US" sz="4700" u="none">
                <a:solidFill>
                  <a:srgbClr val="C00000"/>
                </a:solidFill>
                <a:latin typeface="Corbel"/>
                <a:ea typeface="Corbel"/>
                <a:cs typeface="Corbel"/>
                <a:sym typeface="Corbel"/>
              </a:rPr>
              <a:t>ІІІ ряд: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34"/>
          <p:cNvSpPr txBox="1"/>
          <p:nvPr/>
        </p:nvSpPr>
        <p:spPr>
          <a:xfrm>
            <a:off x="639762" y="260350"/>
            <a:ext cx="8080375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4300"/>
              <a:buFont typeface="Corbel"/>
              <a:buNone/>
            </a:pPr>
            <a:r>
              <a:rPr b="1" i="1" lang="en-US" sz="4300" u="none">
                <a:solidFill>
                  <a:srgbClr val="FF3300"/>
                </a:solidFill>
                <a:latin typeface="Corbel"/>
                <a:ea typeface="Corbel"/>
                <a:cs typeface="Corbel"/>
                <a:sym typeface="Corbel"/>
              </a:rPr>
              <a:t>Спростити вирази: </a:t>
            </a:r>
            <a:endParaRPr/>
          </a:p>
        </p:txBody>
      </p:sp>
      <p:sp>
        <p:nvSpPr>
          <p:cNvPr id="405" name="Google Shape;405;p34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06" name="Google Shape;406;p34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07" name="Google Shape;407;p34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08" name="Google Shape;408;p34"/>
          <p:cNvSpPr txBox="1"/>
          <p:nvPr/>
        </p:nvSpPr>
        <p:spPr>
          <a:xfrm>
            <a:off x="179387" y="1557337"/>
            <a:ext cx="2484437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700"/>
              <a:buFont typeface="Corbel"/>
              <a:buNone/>
            </a:pPr>
            <a:r>
              <a:rPr b="1" i="1" lang="en-US" sz="4700" u="none">
                <a:solidFill>
                  <a:srgbClr val="C00000"/>
                </a:solidFill>
                <a:latin typeface="Corbel"/>
                <a:ea typeface="Corbel"/>
                <a:cs typeface="Corbel"/>
                <a:sym typeface="Corbel"/>
              </a:rPr>
              <a:t>І ряд:</a:t>
            </a:r>
            <a:endParaRPr/>
          </a:p>
        </p:txBody>
      </p:sp>
      <p:sp>
        <p:nvSpPr>
          <p:cNvPr id="409" name="Google Shape;409;p34"/>
          <p:cNvSpPr txBox="1"/>
          <p:nvPr/>
        </p:nvSpPr>
        <p:spPr>
          <a:xfrm>
            <a:off x="179387" y="2852737"/>
            <a:ext cx="2484437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700"/>
              <a:buFont typeface="Corbel"/>
              <a:buNone/>
            </a:pPr>
            <a:r>
              <a:rPr b="1" i="1" lang="en-US" sz="4700" u="none">
                <a:solidFill>
                  <a:srgbClr val="C00000"/>
                </a:solidFill>
                <a:latin typeface="Corbel"/>
                <a:ea typeface="Corbel"/>
                <a:cs typeface="Corbel"/>
                <a:sym typeface="Corbel"/>
              </a:rPr>
              <a:t>ІІ ряд:</a:t>
            </a:r>
            <a:endParaRPr/>
          </a:p>
        </p:txBody>
      </p:sp>
      <p:sp>
        <p:nvSpPr>
          <p:cNvPr id="410" name="Google Shape;410;p34"/>
          <p:cNvSpPr txBox="1"/>
          <p:nvPr/>
        </p:nvSpPr>
        <p:spPr>
          <a:xfrm>
            <a:off x="15875" y="4149725"/>
            <a:ext cx="248285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700"/>
              <a:buFont typeface="Corbel"/>
              <a:buNone/>
            </a:pPr>
            <a:r>
              <a:rPr b="1" i="1" lang="en-US" sz="4700" u="none">
                <a:solidFill>
                  <a:srgbClr val="C00000"/>
                </a:solidFill>
                <a:latin typeface="Corbel"/>
                <a:ea typeface="Corbel"/>
                <a:cs typeface="Corbel"/>
                <a:sym typeface="Corbel"/>
              </a:rPr>
              <a:t>ІІІ ряд:</a:t>
            </a:r>
            <a:endParaRPr/>
          </a:p>
        </p:txBody>
      </p:sp>
      <p:sp>
        <p:nvSpPr>
          <p:cNvPr id="411" name="Google Shape;411;p34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412" name="Google Shape;412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63825" y="1536700"/>
            <a:ext cx="5399087" cy="1143000"/>
          </a:xfrm>
          <a:prstGeom prst="rect">
            <a:avLst/>
          </a:prstGeom>
          <a:noFill/>
          <a:ln>
            <a:noFill/>
          </a:ln>
        </p:spPr>
      </p:pic>
      <p:sp>
        <p:nvSpPr>
          <p:cNvPr id="413" name="Google Shape;413;p34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414" name="Google Shape;414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46362" y="2703512"/>
            <a:ext cx="5557837" cy="1143000"/>
          </a:xfrm>
          <a:prstGeom prst="rect">
            <a:avLst/>
          </a:prstGeom>
          <a:noFill/>
          <a:ln>
            <a:noFill/>
          </a:ln>
        </p:spPr>
      </p:pic>
      <p:sp>
        <p:nvSpPr>
          <p:cNvPr id="415" name="Google Shape;415;p34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416" name="Google Shape;416;p3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646362" y="3865562"/>
            <a:ext cx="6373812" cy="13954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35"/>
          <p:cNvSpPr txBox="1"/>
          <p:nvPr>
            <p:ph type="title"/>
          </p:nvPr>
        </p:nvSpPr>
        <p:spPr>
          <a:xfrm>
            <a:off x="1435100" y="274637"/>
            <a:ext cx="749935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13204"/>
              </a:buClr>
              <a:buSzPts val="3600"/>
              <a:buFont typeface="Corbel"/>
              <a:buNone/>
            </a:pPr>
            <a:r>
              <a:rPr b="1" i="1" lang="en-US" sz="3600" u="none">
                <a:solidFill>
                  <a:srgbClr val="713204"/>
                </a:solidFill>
                <a:latin typeface="Corbel"/>
                <a:ea typeface="Corbel"/>
                <a:cs typeface="Corbel"/>
                <a:sym typeface="Corbel"/>
              </a:rPr>
              <a:t>Робота в групах</a:t>
            </a:r>
            <a:br>
              <a:rPr b="1" i="1" lang="en-US" sz="3600" u="none">
                <a:solidFill>
                  <a:srgbClr val="713204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b="1" i="1" lang="en-US" sz="3600" u="none">
                <a:solidFill>
                  <a:srgbClr val="FF33CC"/>
                </a:solidFill>
                <a:latin typeface="Corbel"/>
                <a:ea typeface="Corbel"/>
                <a:cs typeface="Corbel"/>
                <a:sym typeface="Corbel"/>
              </a:rPr>
              <a:t>Створіть правильні тотожності:</a:t>
            </a:r>
            <a:endParaRPr/>
          </a:p>
        </p:txBody>
      </p:sp>
      <p:sp>
        <p:nvSpPr>
          <p:cNvPr id="422" name="Google Shape;422;p35"/>
          <p:cNvSpPr txBox="1"/>
          <p:nvPr>
            <p:ph idx="1" type="body"/>
          </p:nvPr>
        </p:nvSpPr>
        <p:spPr>
          <a:xfrm>
            <a:off x="682625" y="1981200"/>
            <a:ext cx="4176712" cy="3824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33400" lvl="0" marL="533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Noto Sans Symbols"/>
              <a:buAutoNum type="arabicPeriod"/>
            </a:pPr>
            <a:r>
              <a:rPr b="1" i="1" lang="en-US" sz="3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(a-3)(a+1) = </a:t>
            </a:r>
            <a:endParaRPr/>
          </a:p>
          <a:p>
            <a:pPr indent="-533400" lvl="0" marL="5334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Noto Sans Symbols"/>
              <a:buAutoNum type="arabicPeriod"/>
            </a:pPr>
            <a:r>
              <a:rPr b="1" i="1" lang="en-US" sz="3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(а+5)(a</a:t>
            </a:r>
            <a:r>
              <a:rPr b="1" baseline="30000" i="1" lang="en-US" sz="3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b="1" i="1" lang="en-US" sz="3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-2a) =</a:t>
            </a:r>
            <a:endParaRPr/>
          </a:p>
          <a:p>
            <a:pPr indent="-533400" lvl="0" marL="5334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Noto Sans Symbols"/>
              <a:buAutoNum type="arabicPeriod"/>
            </a:pPr>
            <a:r>
              <a:rPr b="1" i="1" lang="en-US" sz="3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(2а-3)(3а+2) =</a:t>
            </a:r>
            <a:endParaRPr/>
          </a:p>
          <a:p>
            <a:pPr indent="-533400" lvl="0" marL="5334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Noto Sans Symbols"/>
              <a:buAutoNum type="arabicPeriod"/>
            </a:pPr>
            <a:r>
              <a:rPr b="1" i="1" lang="en-US" sz="3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(а-2)(а</a:t>
            </a:r>
            <a:r>
              <a:rPr b="1" baseline="30000" i="1" lang="en-US" sz="3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b="1" i="1" lang="en-US" sz="3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+а-4) =</a:t>
            </a:r>
            <a:endParaRPr/>
          </a:p>
        </p:txBody>
      </p:sp>
      <p:sp>
        <p:nvSpPr>
          <p:cNvPr id="423" name="Google Shape;423;p35"/>
          <p:cNvSpPr txBox="1"/>
          <p:nvPr>
            <p:ph idx="1" type="body"/>
          </p:nvPr>
        </p:nvSpPr>
        <p:spPr>
          <a:xfrm>
            <a:off x="5037137" y="1993900"/>
            <a:ext cx="3998912" cy="3313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80"/>
              <a:buNone/>
            </a:pPr>
            <a:r>
              <a:rPr b="1" i="1" lang="en-US" sz="3600" u="none">
                <a:solidFill>
                  <a:srgbClr val="C00000"/>
                </a:solidFill>
                <a:latin typeface="Corbel"/>
                <a:ea typeface="Corbel"/>
                <a:cs typeface="Corbel"/>
                <a:sym typeface="Corbel"/>
              </a:rPr>
              <a:t>А.    </a:t>
            </a:r>
            <a:r>
              <a:rPr b="1" i="1" lang="en-US" sz="3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6а</a:t>
            </a:r>
            <a:r>
              <a:rPr b="1" baseline="30000" i="1" lang="en-US" sz="3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b="1" i="1" lang="en-US" sz="3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– 5a – 6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80"/>
              <a:buNone/>
            </a:pPr>
            <a:r>
              <a:rPr b="1" i="1" lang="en-US" sz="360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Б.    </a:t>
            </a:r>
            <a:r>
              <a:rPr b="1" i="1" lang="en-US" sz="3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 b="1" baseline="30000" i="1" lang="en-US" sz="3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b="1" i="1" lang="en-US" sz="3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+ 3a</a:t>
            </a:r>
            <a:r>
              <a:rPr b="1" baseline="30000" i="1" lang="en-US" sz="3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b="1" i="1" lang="en-US" sz="3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 10а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80"/>
              <a:buNone/>
            </a:pPr>
            <a:r>
              <a:rPr b="1" i="1" lang="en-US" sz="360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В.    </a:t>
            </a:r>
            <a:r>
              <a:rPr b="1" i="1" lang="en-US" sz="3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</a:t>
            </a:r>
            <a:r>
              <a:rPr b="1" baseline="30000" i="1" lang="en-US" sz="3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b="1" i="1" lang="en-US" sz="3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а</a:t>
            </a:r>
            <a:r>
              <a:rPr b="1" baseline="30000" i="1" lang="en-US" sz="3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b="1" i="1" lang="en-US" sz="3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6а +8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80"/>
              <a:buNone/>
            </a:pPr>
            <a:r>
              <a:rPr b="1" i="1" lang="en-US" sz="360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Г.    </a:t>
            </a:r>
            <a:r>
              <a:rPr b="1" i="1" lang="en-US" sz="3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 b="1" baseline="30000" i="1" lang="en-US" sz="3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b="1" i="1" lang="en-US" sz="3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2a  – 3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80"/>
              <a:buNone/>
            </a:pPr>
            <a:r>
              <a:rPr b="1" i="1" lang="en-US" sz="360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Д.    </a:t>
            </a:r>
            <a:r>
              <a:rPr b="1" i="1" lang="en-US" sz="3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 b="1" baseline="30000" i="1" lang="en-US" sz="3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b="1" i="1" lang="en-US" sz="3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+ 2a  – 3</a:t>
            </a:r>
            <a:endParaRPr/>
          </a:p>
          <a:p>
            <a:pPr indent="-99695" lvl="0" marL="365125" rtl="0" algn="l">
              <a:spcBef>
                <a:spcPts val="600"/>
              </a:spcBef>
              <a:spcAft>
                <a:spcPts val="0"/>
              </a:spcAft>
              <a:buSzPts val="2880"/>
              <a:buNone/>
            </a:pPr>
            <a:r>
              <a:t/>
            </a:r>
            <a:endParaRPr b="1" i="1" sz="36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24" name="Google Shape;424;p35"/>
          <p:cNvSpPr txBox="1"/>
          <p:nvPr/>
        </p:nvSpPr>
        <p:spPr>
          <a:xfrm>
            <a:off x="1068387" y="4941887"/>
            <a:ext cx="749935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CC33"/>
              </a:buClr>
              <a:buSzPts val="4300"/>
              <a:buFont typeface="Corbel"/>
              <a:buNone/>
            </a:pPr>
            <a:r>
              <a:rPr b="1" i="0" lang="en-US" sz="4300" u="none">
                <a:solidFill>
                  <a:srgbClr val="33CC33"/>
                </a:solidFill>
                <a:latin typeface="Corbel"/>
                <a:ea typeface="Corbel"/>
                <a:cs typeface="Corbel"/>
                <a:sym typeface="Corbel"/>
              </a:rPr>
              <a:t>1) </a:t>
            </a:r>
            <a:r>
              <a:rPr b="1" i="0" lang="en-US" sz="4300" u="none">
                <a:solidFill>
                  <a:srgbClr val="C00000"/>
                </a:solidFill>
                <a:latin typeface="Corbel"/>
                <a:ea typeface="Corbel"/>
                <a:cs typeface="Corbel"/>
                <a:sym typeface="Corbel"/>
              </a:rPr>
              <a:t>Г</a:t>
            </a:r>
            <a:r>
              <a:rPr b="1" i="0" lang="en-US" sz="4300" u="none">
                <a:solidFill>
                  <a:srgbClr val="33CC33"/>
                </a:solidFill>
                <a:latin typeface="Corbel"/>
                <a:ea typeface="Corbel"/>
                <a:cs typeface="Corbel"/>
                <a:sym typeface="Corbel"/>
              </a:rPr>
              <a:t>;    2) </a:t>
            </a:r>
            <a:r>
              <a:rPr b="1" i="0" lang="en-US" sz="4300" u="none">
                <a:solidFill>
                  <a:srgbClr val="C00000"/>
                </a:solidFill>
                <a:latin typeface="Corbel"/>
                <a:ea typeface="Corbel"/>
                <a:cs typeface="Corbel"/>
                <a:sym typeface="Corbel"/>
              </a:rPr>
              <a:t>Б</a:t>
            </a:r>
            <a:r>
              <a:rPr b="1" i="0" lang="en-US" sz="4300" u="none">
                <a:solidFill>
                  <a:srgbClr val="33CC33"/>
                </a:solidFill>
                <a:latin typeface="Corbel"/>
                <a:ea typeface="Corbel"/>
                <a:cs typeface="Corbel"/>
                <a:sym typeface="Corbel"/>
              </a:rPr>
              <a:t>;    3) </a:t>
            </a:r>
            <a:r>
              <a:rPr b="1" i="0" lang="en-US" sz="4300" u="none">
                <a:solidFill>
                  <a:srgbClr val="C00000"/>
                </a:solidFill>
                <a:latin typeface="Corbel"/>
                <a:ea typeface="Corbel"/>
                <a:cs typeface="Corbel"/>
                <a:sym typeface="Corbel"/>
              </a:rPr>
              <a:t>А</a:t>
            </a:r>
            <a:r>
              <a:rPr b="1" i="0" lang="en-US" sz="4300" u="none">
                <a:solidFill>
                  <a:srgbClr val="33CC33"/>
                </a:solidFill>
                <a:latin typeface="Corbel"/>
                <a:ea typeface="Corbel"/>
                <a:cs typeface="Corbel"/>
                <a:sym typeface="Corbel"/>
              </a:rPr>
              <a:t>;    4) </a:t>
            </a:r>
            <a:r>
              <a:rPr b="1" i="0" lang="en-US" sz="4300" u="none">
                <a:solidFill>
                  <a:srgbClr val="C00000"/>
                </a:solidFill>
                <a:latin typeface="Corbel"/>
                <a:ea typeface="Corbel"/>
                <a:cs typeface="Corbel"/>
                <a:sym typeface="Corbel"/>
              </a:rPr>
              <a:t>В</a:t>
            </a:r>
            <a:r>
              <a:rPr b="1" i="0" lang="en-US" sz="4300" u="none">
                <a:solidFill>
                  <a:srgbClr val="33CC33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endParaRPr/>
          </a:p>
        </p:txBody>
      </p:sp>
      <p:sp>
        <p:nvSpPr>
          <p:cNvPr id="425" name="Google Shape;425;p35"/>
          <p:cNvSpPr/>
          <p:nvPr/>
        </p:nvSpPr>
        <p:spPr>
          <a:xfrm rot="3420000">
            <a:off x="3313906" y="2997993"/>
            <a:ext cx="2322512" cy="323850"/>
          </a:xfrm>
          <a:prstGeom prst="rightArrow">
            <a:avLst>
              <a:gd fmla="val 20094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26697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26" name="Google Shape;426;p35"/>
          <p:cNvSpPr/>
          <p:nvPr/>
        </p:nvSpPr>
        <p:spPr>
          <a:xfrm>
            <a:off x="3905250" y="2881312"/>
            <a:ext cx="1198562" cy="231775"/>
          </a:xfrm>
          <a:prstGeom prst="rightArrow">
            <a:avLst>
              <a:gd fmla="val 19512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26697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27" name="Google Shape;427;p35"/>
          <p:cNvSpPr/>
          <p:nvPr/>
        </p:nvSpPr>
        <p:spPr>
          <a:xfrm rot="-2520000">
            <a:off x="3770312" y="2759075"/>
            <a:ext cx="1595437" cy="312737"/>
          </a:xfrm>
          <a:prstGeom prst="rightArrow">
            <a:avLst>
              <a:gd fmla="val 19483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26697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28" name="Google Shape;428;p35"/>
          <p:cNvSpPr/>
          <p:nvPr/>
        </p:nvSpPr>
        <p:spPr>
          <a:xfrm rot="-1680000">
            <a:off x="3997325" y="3810000"/>
            <a:ext cx="1182687" cy="341312"/>
          </a:xfrm>
          <a:prstGeom prst="rightArrow">
            <a:avLst>
              <a:gd fmla="val 18483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26697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42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42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42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42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42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42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42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42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42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42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36"/>
          <p:cNvSpPr txBox="1"/>
          <p:nvPr>
            <p:ph type="title"/>
          </p:nvPr>
        </p:nvSpPr>
        <p:spPr>
          <a:xfrm>
            <a:off x="1425575" y="11112"/>
            <a:ext cx="7499350" cy="3540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900"/>
              <a:buFont typeface="Corbel"/>
              <a:buNone/>
            </a:pPr>
            <a:br>
              <a:rPr b="1" i="1" lang="en-US" sz="3900" u="none">
                <a:solidFill>
                  <a:srgbClr val="FF0000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b="1" i="1" lang="en-US" sz="3900" u="none">
                <a:solidFill>
                  <a:srgbClr val="572314"/>
                </a:solidFill>
                <a:latin typeface="Corbel"/>
                <a:ea typeface="Corbel"/>
                <a:cs typeface="Corbel"/>
                <a:sym typeface="Corbel"/>
              </a:rPr>
              <a:t>Домашня робота:</a:t>
            </a:r>
            <a:endParaRPr/>
          </a:p>
        </p:txBody>
      </p:sp>
      <p:sp>
        <p:nvSpPr>
          <p:cNvPr id="434" name="Google Shape;434;p36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35" name="Google Shape;435;p36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436" name="Google Shape;436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58925" y="622300"/>
            <a:ext cx="5643562" cy="1069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7" name="Google Shape;437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56325" y="2474912"/>
            <a:ext cx="2757487" cy="41941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G00317_" id="438" name="Google Shape;438;p3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195512" y="4016375"/>
            <a:ext cx="2046287" cy="2627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39" name="Google Shape;439;p3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558925" y="1566862"/>
            <a:ext cx="5273675" cy="114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0" name="Google Shape;440;p3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274762" y="2595562"/>
            <a:ext cx="5842000" cy="9223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37"/>
          <p:cNvSpPr txBox="1"/>
          <p:nvPr>
            <p:ph type="title"/>
          </p:nvPr>
        </p:nvSpPr>
        <p:spPr>
          <a:xfrm rot="-960000">
            <a:off x="941387" y="1984375"/>
            <a:ext cx="7497762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2314"/>
              </a:buClr>
              <a:buSzPts val="8000"/>
              <a:buFont typeface="Corbel"/>
              <a:buNone/>
            </a:pPr>
            <a:r>
              <a:rPr b="1" i="0" lang="en-US" sz="8000" u="none">
                <a:solidFill>
                  <a:srgbClr val="572314"/>
                </a:solidFill>
                <a:latin typeface="Corbel"/>
                <a:ea typeface="Corbel"/>
                <a:cs typeface="Corbel"/>
                <a:sym typeface="Corbel"/>
              </a:rPr>
              <a:t>Дякую за урок!</a:t>
            </a:r>
            <a:endParaRPr/>
          </a:p>
        </p:txBody>
      </p:sp>
      <p:pic>
        <p:nvPicPr>
          <p:cNvPr id="446" name="Google Shape;446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67400" y="2568575"/>
            <a:ext cx="2820987" cy="428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0"/>
          <p:cNvSpPr txBox="1"/>
          <p:nvPr>
            <p:ph idx="1" type="body"/>
          </p:nvPr>
        </p:nvSpPr>
        <p:spPr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2575" lvl="0" marL="3651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⚫"/>
            </a:pPr>
            <a:r>
              <a:rPr b="1" i="1" lang="en-US" sz="3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Здобувати знання – хоробрість.</a:t>
            </a:r>
            <a:endParaRPr b="1" i="0" sz="32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282575" lvl="0" marL="365125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⚫"/>
            </a:pPr>
            <a:r>
              <a:rPr b="1" i="1" lang="en-US" sz="3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Примножувати їх – мудрість.</a:t>
            </a:r>
            <a:endParaRPr b="1" i="0" sz="32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282575" lvl="0" marL="365125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⚫"/>
            </a:pPr>
            <a:r>
              <a:rPr b="1" i="1" lang="en-US" sz="3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А вміло застосовувати – велике мистецтво!</a:t>
            </a:r>
            <a:endParaRPr b="1" i="0" sz="32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120015" lvl="0" marL="365125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None/>
            </a:pPr>
            <a:r>
              <a:t/>
            </a:r>
            <a:endParaRPr b="1" i="0" sz="3200" u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148" name="Google Shape;148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00787" y="3068637"/>
            <a:ext cx="2254250" cy="3430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1"/>
          <p:cNvSpPr txBox="1"/>
          <p:nvPr>
            <p:ph type="title"/>
          </p:nvPr>
        </p:nvSpPr>
        <p:spPr>
          <a:xfrm>
            <a:off x="1435100" y="274637"/>
            <a:ext cx="749935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2314"/>
              </a:buClr>
              <a:buSzPts val="3900"/>
              <a:buFont typeface="Corbel"/>
              <a:buNone/>
            </a:pPr>
            <a:r>
              <a:rPr b="1" i="1" lang="en-US" sz="3900" u="none">
                <a:solidFill>
                  <a:srgbClr val="572314"/>
                </a:solidFill>
                <a:latin typeface="Corbel"/>
                <a:ea typeface="Corbel"/>
                <a:cs typeface="Corbel"/>
                <a:sym typeface="Corbel"/>
              </a:rPr>
              <a:t>Виберіть серед виразів многочлени:</a:t>
            </a:r>
            <a:endParaRPr/>
          </a:p>
        </p:txBody>
      </p:sp>
      <p:sp>
        <p:nvSpPr>
          <p:cNvPr id="154" name="Google Shape;154;p21"/>
          <p:cNvSpPr txBox="1"/>
          <p:nvPr/>
        </p:nvSpPr>
        <p:spPr>
          <a:xfrm>
            <a:off x="1547812" y="1700212"/>
            <a:ext cx="4686300" cy="3786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AutoNum type="arabicParenR"/>
            </a:pPr>
            <a:r>
              <a:rPr b="1" i="0" lang="en-US" sz="4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3 + х</a:t>
            </a:r>
            <a:r>
              <a:rPr b="1" baseline="30000" i="0" lang="en-US" sz="4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b="1" i="0" lang="en-US" sz="4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AutoNum type="arabicParenR"/>
            </a:pPr>
            <a:r>
              <a:rPr b="1" i="0" lang="en-US" sz="4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45ху</a:t>
            </a:r>
            <a:r>
              <a:rPr b="1" baseline="30000" i="0" lang="en-US" sz="4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b="1" i="0" lang="en-US" sz="4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ав</a:t>
            </a:r>
            <a:r>
              <a:rPr b="1" baseline="30000" i="0" lang="en-US" sz="4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b="1" i="0" lang="en-US" sz="4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;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AutoNum type="arabicParenR"/>
            </a:pPr>
            <a:r>
              <a:rPr b="1" i="0" lang="en-US" sz="4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2ах-4ху;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AutoNum type="arabicParenR"/>
            </a:pPr>
            <a:r>
              <a:rPr b="1" i="0" lang="en-US" sz="4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3х</a:t>
            </a:r>
            <a:r>
              <a:rPr b="1" baseline="30000" i="0" lang="en-US" sz="4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b="1" i="0" lang="en-US" sz="4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AutoNum type="arabicParenR"/>
            </a:pPr>
            <a:r>
              <a:rPr b="1" i="0" lang="en-US" sz="4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23ав + 9а – 45в;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AutoNum type="arabicParenR"/>
            </a:pPr>
            <a:r>
              <a:rPr b="1" i="0" lang="en-US" sz="4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3 : х</a:t>
            </a:r>
            <a:r>
              <a:rPr b="1" baseline="30000" i="0" lang="en-US" sz="4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b="1" i="0" lang="en-US" sz="4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  </a:t>
            </a:r>
            <a:endParaRPr/>
          </a:p>
        </p:txBody>
      </p:sp>
      <p:pic>
        <p:nvPicPr>
          <p:cNvPr id="155" name="Google Shape;155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24575" y="1720850"/>
            <a:ext cx="2614612" cy="3978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2"/>
          <p:cNvSpPr txBox="1"/>
          <p:nvPr>
            <p:ph type="title"/>
          </p:nvPr>
        </p:nvSpPr>
        <p:spPr>
          <a:xfrm>
            <a:off x="1435100" y="274637"/>
            <a:ext cx="749935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2314"/>
              </a:buClr>
              <a:buSzPts val="3900"/>
              <a:buFont typeface="Corbel"/>
              <a:buNone/>
            </a:pPr>
            <a:r>
              <a:rPr b="1" i="1" lang="en-US" sz="3900" u="none">
                <a:solidFill>
                  <a:srgbClr val="572314"/>
                </a:solidFill>
                <a:latin typeface="Corbel"/>
                <a:ea typeface="Corbel"/>
                <a:cs typeface="Corbel"/>
                <a:sym typeface="Corbel"/>
              </a:rPr>
              <a:t>Вкажіть многочлен стандартного вигляду:</a:t>
            </a:r>
            <a:endParaRPr/>
          </a:p>
        </p:txBody>
      </p:sp>
      <p:sp>
        <p:nvSpPr>
          <p:cNvPr id="161" name="Google Shape;161;p22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62" name="Google Shape;162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1550" y="2940050"/>
            <a:ext cx="6340475" cy="849312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2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64" name="Google Shape;164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42987" y="1700212"/>
            <a:ext cx="3960812" cy="89535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2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66" name="Google Shape;166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77900" y="4437062"/>
            <a:ext cx="8166100" cy="1020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019925" y="1125537"/>
            <a:ext cx="1751012" cy="2663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3"/>
          <p:cNvSpPr txBox="1"/>
          <p:nvPr>
            <p:ph type="title"/>
          </p:nvPr>
        </p:nvSpPr>
        <p:spPr>
          <a:xfrm>
            <a:off x="1435100" y="274637"/>
            <a:ext cx="749935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2314"/>
              </a:buClr>
              <a:buSzPts val="3900"/>
              <a:buFont typeface="Corbel"/>
              <a:buNone/>
            </a:pPr>
            <a:r>
              <a:rPr b="1" i="1" lang="en-US" sz="3900" u="none">
                <a:solidFill>
                  <a:srgbClr val="572314"/>
                </a:solidFill>
                <a:latin typeface="Corbel"/>
                <a:ea typeface="Corbel"/>
                <a:cs typeface="Corbel"/>
                <a:sym typeface="Corbel"/>
              </a:rPr>
              <a:t>Зведіть многочлен до стандартного вигляду:</a:t>
            </a:r>
            <a:endParaRPr/>
          </a:p>
        </p:txBody>
      </p:sp>
      <p:sp>
        <p:nvSpPr>
          <p:cNvPr id="173" name="Google Shape;173;p23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74" name="Google Shape;174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1550" y="3068637"/>
            <a:ext cx="6340475" cy="847725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3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76" name="Google Shape;176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42987" y="1700212"/>
            <a:ext cx="3960812" cy="89535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3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78" name="Google Shape;178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77900" y="4437062"/>
            <a:ext cx="8166100" cy="1020762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23"/>
          <p:cNvSpPr txBox="1"/>
          <p:nvPr>
            <p:ph idx="1" type="body"/>
          </p:nvPr>
        </p:nvSpPr>
        <p:spPr>
          <a:xfrm>
            <a:off x="5148262" y="3789362"/>
            <a:ext cx="3495675" cy="757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809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Noto Sans Symbols"/>
              <a:buNone/>
            </a:pPr>
            <a:r>
              <a:rPr b="1" i="1" lang="en-US" sz="36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- 5 а</a:t>
            </a:r>
            <a:r>
              <a:rPr b="1" baseline="30000" i="1" lang="en-US" sz="36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b="1" i="1" lang="en-US" sz="36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 – 4ab</a:t>
            </a:r>
            <a:r>
              <a:rPr b="1" baseline="30000" i="1" lang="en-US" sz="36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endParaRPr/>
          </a:p>
        </p:txBody>
      </p:sp>
      <p:sp>
        <p:nvSpPr>
          <p:cNvPr id="180" name="Google Shape;180;p23"/>
          <p:cNvSpPr txBox="1"/>
          <p:nvPr/>
        </p:nvSpPr>
        <p:spPr>
          <a:xfrm>
            <a:off x="3635375" y="5589587"/>
            <a:ext cx="4937125" cy="757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809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Times New Roman"/>
              <a:buNone/>
            </a:pPr>
            <a:r>
              <a:rPr b="1" i="1" lang="en-US" sz="36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12 x</a:t>
            </a:r>
            <a:r>
              <a:rPr b="1" baseline="30000" i="1" lang="en-US" sz="36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b="1" i="1" lang="en-US" sz="36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y – 6y</a:t>
            </a:r>
            <a:r>
              <a:rPr b="1" baseline="30000" i="1" lang="en-US" sz="36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r>
              <a:rPr b="1" i="1" lang="en-US" sz="36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b="1" baseline="30000" i="1" lang="en-US" sz="36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</a:t>
            </a:r>
            <a:r>
              <a:rPr b="1" i="1" lang="en-US" sz="36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+ 12 x</a:t>
            </a:r>
            <a:r>
              <a:rPr b="1" baseline="30000" i="1" lang="en-US" sz="36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b="1" i="1" lang="en-US" sz="36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y</a:t>
            </a:r>
            <a:r>
              <a:rPr b="1" baseline="30000" i="1" lang="en-US" sz="36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</p:txBody>
      </p:sp>
      <p:pic>
        <p:nvPicPr>
          <p:cNvPr id="181" name="Google Shape;181;p2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821487" y="260350"/>
            <a:ext cx="1751012" cy="2663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4"/>
          <p:cNvSpPr txBox="1"/>
          <p:nvPr>
            <p:ph type="title"/>
          </p:nvPr>
        </p:nvSpPr>
        <p:spPr>
          <a:xfrm>
            <a:off x="1435100" y="274637"/>
            <a:ext cx="749935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2314"/>
              </a:buClr>
              <a:buSzPts val="3900"/>
              <a:buFont typeface="Corbel"/>
              <a:buNone/>
            </a:pPr>
            <a:r>
              <a:rPr b="1" i="1" lang="en-US" sz="3900" u="none">
                <a:solidFill>
                  <a:srgbClr val="572314"/>
                </a:solidFill>
                <a:latin typeface="Corbel"/>
                <a:ea typeface="Corbel"/>
                <a:cs typeface="Corbel"/>
                <a:sym typeface="Corbel"/>
              </a:rPr>
              <a:t>Вкажіть степінь многочлена:</a:t>
            </a:r>
            <a:endParaRPr/>
          </a:p>
        </p:txBody>
      </p:sp>
      <p:sp>
        <p:nvSpPr>
          <p:cNvPr id="187" name="Google Shape;187;p24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88" name="Google Shape;188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47812" y="1700212"/>
            <a:ext cx="2798762" cy="633412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24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90" name="Google Shape;190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19250" y="2708275"/>
            <a:ext cx="1296987" cy="601662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24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92" name="Google Shape;192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92275" y="3644900"/>
            <a:ext cx="2190750" cy="6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4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94" name="Google Shape;194;p2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692275" y="4652962"/>
            <a:ext cx="5262562" cy="70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2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227762" y="1773237"/>
            <a:ext cx="2462212" cy="3743325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24"/>
          <p:cNvSpPr txBox="1"/>
          <p:nvPr/>
        </p:nvSpPr>
        <p:spPr>
          <a:xfrm>
            <a:off x="1000125" y="1436687"/>
            <a:ext cx="6477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2314"/>
              </a:buClr>
              <a:buSzPts val="4200"/>
              <a:buFont typeface="Corbel"/>
              <a:buNone/>
            </a:pPr>
            <a:r>
              <a:rPr b="1" i="1" lang="en-US" sz="4200" u="none">
                <a:solidFill>
                  <a:srgbClr val="572314"/>
                </a:solidFill>
                <a:latin typeface="Corbel"/>
                <a:ea typeface="Corbel"/>
                <a:cs typeface="Corbel"/>
                <a:sym typeface="Corbel"/>
              </a:rPr>
              <a:t>1.</a:t>
            </a:r>
            <a:endParaRPr/>
          </a:p>
        </p:txBody>
      </p:sp>
      <p:sp>
        <p:nvSpPr>
          <p:cNvPr id="197" name="Google Shape;197;p24"/>
          <p:cNvSpPr txBox="1"/>
          <p:nvPr/>
        </p:nvSpPr>
        <p:spPr>
          <a:xfrm>
            <a:off x="1000125" y="2349500"/>
            <a:ext cx="6477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2314"/>
              </a:buClr>
              <a:buSzPts val="4200"/>
              <a:buFont typeface="Corbel"/>
              <a:buNone/>
            </a:pPr>
            <a:r>
              <a:rPr b="1" i="1" lang="en-US" sz="4200" u="none">
                <a:solidFill>
                  <a:srgbClr val="572314"/>
                </a:solidFill>
                <a:latin typeface="Corbel"/>
                <a:ea typeface="Corbel"/>
                <a:cs typeface="Corbel"/>
                <a:sym typeface="Corbel"/>
              </a:rPr>
              <a:t>2.</a:t>
            </a:r>
            <a:endParaRPr/>
          </a:p>
        </p:txBody>
      </p:sp>
      <p:sp>
        <p:nvSpPr>
          <p:cNvPr id="198" name="Google Shape;198;p24"/>
          <p:cNvSpPr txBox="1"/>
          <p:nvPr/>
        </p:nvSpPr>
        <p:spPr>
          <a:xfrm>
            <a:off x="1000125" y="3357562"/>
            <a:ext cx="6477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2314"/>
              </a:buClr>
              <a:buSzPts val="4200"/>
              <a:buFont typeface="Corbel"/>
              <a:buNone/>
            </a:pPr>
            <a:r>
              <a:rPr b="1" i="1" lang="en-US" sz="4200" u="none">
                <a:solidFill>
                  <a:srgbClr val="572314"/>
                </a:solidFill>
                <a:latin typeface="Corbel"/>
                <a:ea typeface="Corbel"/>
                <a:cs typeface="Corbel"/>
                <a:sym typeface="Corbel"/>
              </a:rPr>
              <a:t>3.</a:t>
            </a:r>
            <a:endParaRPr/>
          </a:p>
        </p:txBody>
      </p:sp>
      <p:sp>
        <p:nvSpPr>
          <p:cNvPr id="199" name="Google Shape;199;p24"/>
          <p:cNvSpPr txBox="1"/>
          <p:nvPr/>
        </p:nvSpPr>
        <p:spPr>
          <a:xfrm>
            <a:off x="1000125" y="4373562"/>
            <a:ext cx="6477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2314"/>
              </a:buClr>
              <a:buSzPts val="4200"/>
              <a:buFont typeface="Corbel"/>
              <a:buNone/>
            </a:pPr>
            <a:r>
              <a:rPr b="1" i="1" lang="en-US" sz="4200" u="none">
                <a:solidFill>
                  <a:srgbClr val="572314"/>
                </a:solidFill>
                <a:latin typeface="Corbel"/>
                <a:ea typeface="Corbel"/>
                <a:cs typeface="Corbel"/>
                <a:sym typeface="Corbel"/>
              </a:rPr>
              <a:t>4.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5"/>
          <p:cNvSpPr txBox="1"/>
          <p:nvPr>
            <p:ph type="title"/>
          </p:nvPr>
        </p:nvSpPr>
        <p:spPr>
          <a:xfrm>
            <a:off x="1435100" y="274637"/>
            <a:ext cx="749935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2314"/>
              </a:buClr>
              <a:buSzPts val="3900"/>
              <a:buFont typeface="Corbel"/>
              <a:buNone/>
            </a:pPr>
            <a:r>
              <a:rPr b="0" i="0" lang="en-US" sz="3900" u="none">
                <a:solidFill>
                  <a:srgbClr val="572314"/>
                </a:solidFill>
                <a:latin typeface="Corbel"/>
                <a:ea typeface="Corbel"/>
                <a:cs typeface="Corbel"/>
                <a:sym typeface="Corbel"/>
              </a:rPr>
              <a:t>Зведіть подібні доданки многочлена:</a:t>
            </a:r>
            <a:endParaRPr/>
          </a:p>
        </p:txBody>
      </p:sp>
      <p:sp>
        <p:nvSpPr>
          <p:cNvPr id="205" name="Google Shape;205;p25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206" name="Google Shape;206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1550" y="3141662"/>
            <a:ext cx="6243637" cy="819150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25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208" name="Google Shape;208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1550" y="1628775"/>
            <a:ext cx="4895850" cy="828675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25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210" name="Google Shape;210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57262" y="4652962"/>
            <a:ext cx="8186737" cy="6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25"/>
          <p:cNvSpPr txBox="1"/>
          <p:nvPr>
            <p:ph idx="1" type="body"/>
          </p:nvPr>
        </p:nvSpPr>
        <p:spPr>
          <a:xfrm>
            <a:off x="5648325" y="2420937"/>
            <a:ext cx="3495675" cy="757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809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Noto Sans Symbols"/>
              <a:buNone/>
            </a:pPr>
            <a:r>
              <a:rPr b="1" i="1" lang="en-US" sz="36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х</a:t>
            </a:r>
            <a:r>
              <a:rPr b="1" baseline="30000" i="1" lang="en-US" sz="36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b="1" i="1" lang="en-US" sz="36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+ х – 3 </a:t>
            </a:r>
            <a:endParaRPr/>
          </a:p>
        </p:txBody>
      </p:sp>
      <p:sp>
        <p:nvSpPr>
          <p:cNvPr id="212" name="Google Shape;212;p25"/>
          <p:cNvSpPr txBox="1"/>
          <p:nvPr/>
        </p:nvSpPr>
        <p:spPr>
          <a:xfrm>
            <a:off x="5500687" y="3933825"/>
            <a:ext cx="3495675" cy="755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809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Times New Roman"/>
              <a:buNone/>
            </a:pPr>
            <a:r>
              <a:rPr b="1" i="1" lang="en-US" sz="36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3а</a:t>
            </a:r>
            <a:r>
              <a:rPr b="1" baseline="30000" i="1" lang="en-US" sz="36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b="1" i="1" lang="en-US" sz="36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 – a b</a:t>
            </a:r>
            <a:r>
              <a:rPr b="1" baseline="30000" i="1" lang="en-US" sz="36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/>
          </a:p>
        </p:txBody>
      </p:sp>
      <p:sp>
        <p:nvSpPr>
          <p:cNvPr id="213" name="Google Shape;213;p25"/>
          <p:cNvSpPr txBox="1"/>
          <p:nvPr/>
        </p:nvSpPr>
        <p:spPr>
          <a:xfrm>
            <a:off x="5202237" y="5373687"/>
            <a:ext cx="3784600" cy="757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809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Times New Roman"/>
              <a:buNone/>
            </a:pPr>
            <a:r>
              <a:rPr b="1" i="1" lang="en-US" sz="36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19а – 8b – 3с – 6d</a:t>
            </a:r>
            <a:endParaRPr/>
          </a:p>
        </p:txBody>
      </p:sp>
      <p:pic>
        <p:nvPicPr>
          <p:cNvPr id="214" name="Google Shape;214;p2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226300" y="333375"/>
            <a:ext cx="1751012" cy="2663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6"/>
          <p:cNvSpPr txBox="1"/>
          <p:nvPr>
            <p:ph type="title"/>
          </p:nvPr>
        </p:nvSpPr>
        <p:spPr>
          <a:xfrm>
            <a:off x="1435100" y="274637"/>
            <a:ext cx="749935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2314"/>
              </a:buClr>
              <a:buSzPts val="4300"/>
              <a:buFont typeface="Corbel"/>
              <a:buNone/>
            </a:pPr>
            <a:r>
              <a:rPr b="0" i="0" lang="en-US" sz="4300" u="none">
                <a:solidFill>
                  <a:srgbClr val="572314"/>
                </a:solidFill>
                <a:latin typeface="Corbel"/>
                <a:ea typeface="Corbel"/>
                <a:cs typeface="Corbel"/>
                <a:sym typeface="Corbel"/>
              </a:rPr>
              <a:t>Виконайте множення:</a:t>
            </a:r>
            <a:endParaRPr/>
          </a:p>
        </p:txBody>
      </p:sp>
      <p:sp>
        <p:nvSpPr>
          <p:cNvPr id="220" name="Google Shape;220;p26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221" name="Google Shape;221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92275" y="1916112"/>
            <a:ext cx="1941512" cy="1008062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26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223" name="Google Shape;223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27312" y="2997200"/>
            <a:ext cx="2260600" cy="1008062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26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225" name="Google Shape;225;p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563937" y="4149725"/>
            <a:ext cx="2989262" cy="995362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26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227" name="Google Shape;227;p2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429125" y="5084762"/>
            <a:ext cx="4714875" cy="1068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2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156325" y="752475"/>
            <a:ext cx="2327275" cy="354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7"/>
          <p:cNvSpPr txBox="1"/>
          <p:nvPr>
            <p:ph type="title"/>
          </p:nvPr>
        </p:nvSpPr>
        <p:spPr>
          <a:xfrm>
            <a:off x="1435100" y="274637"/>
            <a:ext cx="749935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2314"/>
              </a:buClr>
              <a:buSzPts val="3600"/>
              <a:buFont typeface="Corbel"/>
              <a:buNone/>
            </a:pPr>
            <a:r>
              <a:rPr b="1" i="0" lang="en-US" sz="3600" u="none">
                <a:solidFill>
                  <a:srgbClr val="572314"/>
                </a:solidFill>
                <a:latin typeface="Corbel"/>
                <a:ea typeface="Corbel"/>
                <a:cs typeface="Corbel"/>
                <a:sym typeface="Corbel"/>
              </a:rPr>
              <a:t>Щоб помножити многочлен на многочлен, досить:</a:t>
            </a:r>
            <a:endParaRPr/>
          </a:p>
        </p:txBody>
      </p:sp>
      <p:sp>
        <p:nvSpPr>
          <p:cNvPr id="234" name="Google Shape;234;p27"/>
          <p:cNvSpPr txBox="1"/>
          <p:nvPr>
            <p:ph idx="1" type="body"/>
          </p:nvPr>
        </p:nvSpPr>
        <p:spPr>
          <a:xfrm>
            <a:off x="971550" y="1981200"/>
            <a:ext cx="4754562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2575" lvl="0" marL="36512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80"/>
              <a:buNone/>
            </a:pPr>
            <a:r>
              <a:t/>
            </a:r>
            <a:endParaRPr b="1" i="1" sz="3600" u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282575" lvl="0" marL="365125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80"/>
              <a:buNone/>
            </a:pPr>
            <a:r>
              <a:rPr b="1" i="1" lang="en-US" sz="360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( а + </a:t>
            </a:r>
            <a:r>
              <a:rPr b="1" i="1" lang="en-US" sz="360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b</a:t>
            </a:r>
            <a:r>
              <a:rPr b="1" i="1" lang="en-US" sz="360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)( с + </a:t>
            </a:r>
            <a:r>
              <a:rPr b="1" i="1" lang="en-US" sz="360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d ) =</a:t>
            </a:r>
            <a:r>
              <a:rPr b="1" i="1" lang="en-US" sz="280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endParaRPr/>
          </a:p>
          <a:p>
            <a:pPr indent="-282575" lvl="0" marL="365125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40"/>
              <a:buNone/>
            </a:pPr>
            <a:r>
              <a:t/>
            </a:r>
            <a:endParaRPr b="1" i="1" sz="2800" u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282575" lvl="0" marL="365125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40"/>
              <a:buNone/>
            </a:pPr>
            <a:r>
              <a:t/>
            </a:r>
            <a:endParaRPr b="1" i="1" sz="2800" u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282575" lvl="0" marL="365125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40"/>
              <a:buNone/>
            </a:pPr>
            <a:r>
              <a:rPr b="1" i="1" lang="en-US" sz="280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b="1" i="1" lang="en-US" sz="360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= ac + ad + bc + bd</a:t>
            </a:r>
            <a:endParaRPr/>
          </a:p>
        </p:txBody>
      </p:sp>
      <p:sp>
        <p:nvSpPr>
          <p:cNvPr id="235" name="Google Shape;235;p27"/>
          <p:cNvSpPr txBox="1"/>
          <p:nvPr>
            <p:ph idx="1" type="body"/>
          </p:nvPr>
        </p:nvSpPr>
        <p:spPr>
          <a:xfrm>
            <a:off x="4370387" y="1981200"/>
            <a:ext cx="457835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2575" lvl="0" marL="36512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rPr b="0" i="1" lang="en-US" sz="280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   кожний член одного многочлена помножити на кожний член іншого многочлена й отриманий добуток додати</a:t>
            </a:r>
            <a:endParaRPr/>
          </a:p>
        </p:txBody>
      </p:sp>
      <p:sp>
        <p:nvSpPr>
          <p:cNvPr id="236" name="Google Shape;236;p27"/>
          <p:cNvSpPr/>
          <p:nvPr/>
        </p:nvSpPr>
        <p:spPr>
          <a:xfrm>
            <a:off x="2017712" y="2525712"/>
            <a:ext cx="754062" cy="144462"/>
          </a:xfrm>
          <a:prstGeom prst="curvedDown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37" name="Google Shape;237;p27"/>
          <p:cNvSpPr/>
          <p:nvPr/>
        </p:nvSpPr>
        <p:spPr>
          <a:xfrm>
            <a:off x="1930400" y="2335212"/>
            <a:ext cx="1885950" cy="319087"/>
          </a:xfrm>
          <a:prstGeom prst="curvedDownArrow">
            <a:avLst>
              <a:gd fmla="val 14761" name="adj1"/>
              <a:gd fmla="val 50000" name="adj2"/>
              <a:gd fmla="val 25000" name="adj3"/>
            </a:avLst>
          </a:prstGeom>
          <a:solidFill>
            <a:srgbClr val="FF3300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38" name="Google Shape;238;p27"/>
          <p:cNvSpPr/>
          <p:nvPr/>
        </p:nvSpPr>
        <p:spPr>
          <a:xfrm>
            <a:off x="1233487" y="3121025"/>
            <a:ext cx="1770062" cy="333375"/>
          </a:xfrm>
          <a:prstGeom prst="curvedUpArrow">
            <a:avLst>
              <a:gd fmla="val 15440" name="adj1"/>
              <a:gd fmla="val 50000" name="adj2"/>
              <a:gd fmla="val 25000" name="adj3"/>
            </a:avLst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39" name="Google Shape;239;p27"/>
          <p:cNvSpPr/>
          <p:nvPr/>
        </p:nvSpPr>
        <p:spPr>
          <a:xfrm>
            <a:off x="1074737" y="3105150"/>
            <a:ext cx="2728912" cy="581025"/>
          </a:xfrm>
          <a:prstGeom prst="curvedUpArrow">
            <a:avLst>
              <a:gd fmla="val 15987" name="adj1"/>
              <a:gd fmla="val 50000" name="adj2"/>
              <a:gd fmla="val 25000" name="adj3"/>
            </a:avLst>
          </a:prstGeom>
          <a:solidFill>
            <a:srgbClr val="FF3300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240" name="Google Shape;240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48487" y="4005262"/>
            <a:ext cx="1751012" cy="2663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3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6_Солнцестояние">
  <a:themeElements>
    <a:clrScheme name="Солнцестояние">
      <a:dk1>
        <a:srgbClr val="000000"/>
      </a:dk1>
      <a:lt1>
        <a:srgbClr val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_Солнцестояние">
  <a:themeElements>
    <a:clrScheme name="Солнцестояние">
      <a:dk1>
        <a:srgbClr val="000000"/>
      </a:dk1>
      <a:lt1>
        <a:srgbClr val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4_Солнцестояние">
  <a:themeElements>
    <a:clrScheme name="Солнцестояние">
      <a:dk1>
        <a:srgbClr val="000000"/>
      </a:dk1>
      <a:lt1>
        <a:srgbClr val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5_Солнцестояние">
  <a:themeElements>
    <a:clrScheme name="Солнцестояние">
      <a:dk1>
        <a:srgbClr val="000000"/>
      </a:dk1>
      <a:lt1>
        <a:srgbClr val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3_Солнцестояние">
  <a:themeElements>
    <a:clrScheme name="Солнцестояние">
      <a:dk1>
        <a:srgbClr val="000000"/>
      </a:dk1>
      <a:lt1>
        <a:srgbClr val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Солнцестояние">
  <a:themeElements>
    <a:clrScheme name="Солнцестояние">
      <a:dk1>
        <a:srgbClr val="000000"/>
      </a:dk1>
      <a:lt1>
        <a:srgbClr val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2_Солнцестояние">
  <a:themeElements>
    <a:clrScheme name="Солнцестояние">
      <a:dk1>
        <a:srgbClr val="000000"/>
      </a:dk1>
      <a:lt1>
        <a:srgbClr val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