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02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52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2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3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8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90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21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63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8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98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67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E991D-2296-4BCC-9321-614E1E42AD67}" type="datetimeFigureOut">
              <a:rPr lang="ru-RU" smtClean="0"/>
              <a:t>02.04.2014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EDB02-AC29-4E0A-9ACB-60675F2B8E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2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0483" y="1214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презентация на тему история создания картины возрождение </a:t>
            </a:r>
            <a:r>
              <a:rPr lang="ru-RU" dirty="0" err="1"/>
              <a:t>Мадонны.СРОЧНО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mtClean="0"/>
              <a:t> </a:t>
            </a:r>
            <a:r>
              <a:rPr lang="ru-RU" dirty="0"/>
              <a:t>презентация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 smtClean="0"/>
              <a:t>Мадонны.СРОЧНО</a:t>
            </a:r>
            <a:r>
              <a:rPr lang="ru-RU" dirty="0" err="1"/>
              <a:t>презентация</a:t>
            </a:r>
            <a:r>
              <a:rPr lang="ru-RU" dirty="0"/>
              <a:t> на тему история создания картины возрождение </a:t>
            </a:r>
            <a:r>
              <a:rPr lang="ru-RU" dirty="0" err="1"/>
              <a:t>Мадонны.СРОЧНО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5860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267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670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294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629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465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092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674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23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521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138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621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371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92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704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8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00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884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9720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512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4843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014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2076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4937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2310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469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9063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25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112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43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731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1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67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524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870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55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3826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Широкоэкранный</PresentationFormat>
  <Paragraphs>3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Тема Office</vt:lpstr>
      <vt:lpstr>презентация на тему история создания картины возрождение Мадонны.СРОЧНО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история создания картины возрождение Мадонны.СРОЧНО</dc:title>
  <dc:creator>Маша</dc:creator>
  <cp:lastModifiedBy>Маша</cp:lastModifiedBy>
  <cp:revision>1</cp:revision>
  <dcterms:created xsi:type="dcterms:W3CDTF">2014-04-02T05:17:22Z</dcterms:created>
  <dcterms:modified xsi:type="dcterms:W3CDTF">2014-04-02T05:18:41Z</dcterms:modified>
</cp:coreProperties>
</file>