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84" autoAdjust="0"/>
  </p:normalViewPr>
  <p:slideViewPr>
    <p:cSldViewPr>
      <p:cViewPr varScale="1">
        <p:scale>
          <a:sx n="62" d="100"/>
          <a:sy n="6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CACA3-5BA1-44C2-9E7B-7069F50A080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84A50-8B9D-40AA-B5E8-47250A5DF9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17032"/>
            <a:ext cx="8964488" cy="314096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60648"/>
          <a:ext cx="8604450" cy="70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90"/>
                <a:gridCol w="1720890"/>
                <a:gridCol w="1720890"/>
                <a:gridCol w="1720890"/>
                <a:gridCol w="1720890"/>
              </a:tblGrid>
              <a:tr h="2693695">
                <a:tc>
                  <a:txBody>
                    <a:bodyPr/>
                    <a:lstStyle/>
                    <a:p>
                      <a:r>
                        <a:rPr lang="ru-RU" dirty="0" smtClean="0"/>
                        <a:t>1)Другой</a:t>
                      </a:r>
                      <a:r>
                        <a:rPr lang="ru-RU" baseline="0" dirty="0" smtClean="0"/>
                        <a:t> организм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2) это все те формы </a:t>
                      </a:r>
                      <a:r>
                        <a:rPr lang="ru-RU" dirty="0" err="1" smtClean="0"/>
                        <a:t>деятеьности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человека,которые</a:t>
                      </a:r>
                      <a:r>
                        <a:rPr lang="ru-RU" dirty="0" smtClean="0"/>
                        <a:t> воздействую на </a:t>
                      </a:r>
                      <a:r>
                        <a:rPr lang="ru-RU" dirty="0" err="1" smtClean="0"/>
                        <a:t>окружающюю</a:t>
                      </a:r>
                      <a:r>
                        <a:rPr lang="ru-RU" dirty="0" smtClean="0"/>
                        <a:t> среду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3)Р.Гук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</a:t>
                      </a:r>
                      <a:r>
                        <a:rPr lang="ru-RU" dirty="0" smtClean="0"/>
                        <a:t>)Р.Гук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5)растения</a:t>
                      </a:r>
                      <a:endParaRPr lang="ru-RU" dirty="0"/>
                    </a:p>
                  </a:txBody>
                  <a:tcPr/>
                </a:tc>
              </a:tr>
              <a:tr h="2422139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6) одна пара</a:t>
                      </a:r>
                    </a:p>
                    <a:p>
                      <a:r>
                        <a:rPr lang="ru-RU" dirty="0" smtClean="0"/>
                        <a:t>крыльев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7)Зеркало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8)8 ног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9)Умножить увеличение объектива на увеличение окуляра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10)дикорастущие</a:t>
                      </a:r>
                      <a:endParaRPr lang="ru-RU" dirty="0"/>
                    </a:p>
                  </a:txBody>
                  <a:tcPr/>
                </a:tc>
              </a:tr>
              <a:tr h="763800">
                <a:tc>
                  <a:txBody>
                    <a:bodyPr/>
                    <a:lstStyle/>
                    <a:p>
                      <a:r>
                        <a:rPr lang="ru-RU" dirty="0" smtClean="0"/>
                        <a:t>11)земледелец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12)крахмал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13)нефть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14)календула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15)дикие</a:t>
                      </a:r>
                      <a:endParaRPr lang="ru-RU" dirty="0"/>
                    </a:p>
                  </a:txBody>
                  <a:tcPr/>
                </a:tc>
              </a:tr>
              <a:tr h="385062">
                <a:tc>
                  <a:txBody>
                    <a:bodyPr/>
                    <a:lstStyle/>
                    <a:p>
                      <a:r>
                        <a:rPr lang="ru-RU" dirty="0" smtClean="0"/>
                        <a:t>16)ОСЕТР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17)</a:t>
                      </a:r>
                      <a:r>
                        <a:rPr lang="ru-RU" dirty="0" err="1" smtClean="0"/>
                        <a:t>стерх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18)  весь мир, который нас окружает.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19)черника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20)Углекислый газ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rmAutofit/>
          </a:bodyPr>
          <a:lstStyle/>
          <a:p>
            <a:r>
              <a:rPr lang="ru-RU" dirty="0" smtClean="0"/>
              <a:t>1.Среда обитания паразитов 2.Что такое антропогенные фактры?3. Кто открыл клетку?4. </a:t>
            </a:r>
            <a:r>
              <a:rPr lang="ru-RU" dirty="0" smtClean="0"/>
              <a:t>Кто изобрёл микроскоп? 5. Питаются неорганическими веществами представители царства … 6.кол-во крыльев у комара</a:t>
            </a:r>
          </a:p>
          <a:p>
            <a:r>
              <a:rPr lang="ru-RU" dirty="0" smtClean="0"/>
              <a:t>7.</a:t>
            </a:r>
            <a:r>
              <a:rPr lang="ru-RU" dirty="0" smtClean="0"/>
              <a:t> Часть микроскопа и штативной лупы, предназначенная для направления луча света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Продолжение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686800" cy="539005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8.кол-во ног у паука  9. Для определения увеличения микроскопа необходимо … 10. Растения растущие сами по себе в природе </a:t>
            </a:r>
          </a:p>
          <a:p>
            <a:r>
              <a:rPr lang="ru-RU" dirty="0" smtClean="0"/>
              <a:t>11. Древнейшая профессия человека, который занимался выращиванием растений для себя</a:t>
            </a:r>
          </a:p>
          <a:p>
            <a:r>
              <a:rPr lang="ru-RU" dirty="0" smtClean="0"/>
              <a:t>12. Органическое вещество образующееся в процессе фотосинтеза у растений. </a:t>
            </a:r>
          </a:p>
          <a:p>
            <a:r>
              <a:rPr lang="ru-RU" dirty="0" smtClean="0"/>
              <a:t>13. Результат деятельности растений прошлых лет. </a:t>
            </a:r>
          </a:p>
          <a:p>
            <a:r>
              <a:rPr lang="ru-RU" dirty="0" smtClean="0"/>
              <a:t>14. Лекарственное растение, выращиваемое человеком, помогающее при ангине. </a:t>
            </a:r>
          </a:p>
          <a:p>
            <a:r>
              <a:rPr lang="ru-RU" dirty="0" smtClean="0"/>
              <a:t>15. Животные, жизнь которых полностью зависит от условий окружающей среды.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Продолжение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16.</a:t>
            </a:r>
            <a:r>
              <a:rPr lang="ru-RU" dirty="0" smtClean="0"/>
              <a:t> </a:t>
            </a:r>
            <a:r>
              <a:rPr lang="ru-RU" dirty="0" smtClean="0"/>
              <a:t>Ценная байкальская рыба, мясо которой обладает прекрасными вкусовыми качествами.  17. Белый журавль 18. Что такое природа?  19. В наиболее затененных местах растет:  20.Повышение содержания какого газа в атмосфере приводит к парниковому эффекту? 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215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Продолжение : </vt:lpstr>
      <vt:lpstr>Продолжение :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Дроздецкий</dc:creator>
  <cp:lastModifiedBy>Дроздецкий</cp:lastModifiedBy>
  <cp:revision>1</cp:revision>
  <dcterms:created xsi:type="dcterms:W3CDTF">2015-11-22T17:52:52Z</dcterms:created>
  <dcterms:modified xsi:type="dcterms:W3CDTF">2015-11-22T19:11:59Z</dcterms:modified>
</cp:coreProperties>
</file>