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57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9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135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026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926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18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325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057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4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35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28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5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40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89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87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16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01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DBAB8CF-44F1-4E4E-BBFA-27D46788E559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E6A48-6D4C-4E47-AA01-5B957A112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036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XVII </a:t>
            </a:r>
            <a:r>
              <a:rPr lang="ru-RU" dirty="0" err="1"/>
              <a:t>ғасырдағы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мен </a:t>
            </a:r>
            <a:r>
              <a:rPr lang="ru-RU" dirty="0" err="1"/>
              <a:t>Қиыр</a:t>
            </a:r>
            <a:r>
              <a:rPr lang="ru-RU" dirty="0"/>
              <a:t>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халықтары</a:t>
            </a:r>
            <a:r>
              <a:rPr lang="ru-RU" dirty="0"/>
              <a:t>."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6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452718"/>
            <a:ext cx="11116398" cy="6130962"/>
          </a:xfrm>
        </p:spPr>
        <p:txBody>
          <a:bodyPr>
            <a:normAutofit/>
          </a:bodyPr>
          <a:lstStyle/>
          <a:p>
            <a:r>
              <a:rPr lang="ru-RU" dirty="0"/>
              <a:t>КАМЧАТКА ЗЕРТТЕУ</a:t>
            </a:r>
          </a:p>
          <a:p>
            <a:r>
              <a:rPr lang="ru-RU" dirty="0" err="1"/>
              <a:t>Казактар</a:t>
            </a:r>
            <a:r>
              <a:rPr lang="ru-RU" dirty="0"/>
              <a:t> Корякский </a:t>
            </a:r>
            <a:r>
              <a:rPr lang="ru-RU" dirty="0" err="1"/>
              <a:t>таулар</a:t>
            </a:r>
            <a:r>
              <a:rPr lang="ru-RU" dirty="0"/>
              <a:t> </a:t>
            </a:r>
            <a:r>
              <a:rPr lang="ru-RU" dirty="0" err="1"/>
              <a:t>кесіп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екі</a:t>
            </a:r>
            <a:r>
              <a:rPr lang="ru-RU" dirty="0"/>
              <a:t> </a:t>
            </a:r>
            <a:r>
              <a:rPr lang="ru-RU" dirty="0" err="1"/>
              <a:t>бөлікке</a:t>
            </a:r>
            <a:r>
              <a:rPr lang="ru-RU" dirty="0"/>
              <a:t> </a:t>
            </a:r>
            <a:r>
              <a:rPr lang="ru-RU" dirty="0" err="1"/>
              <a:t>бөлінеді</a:t>
            </a:r>
            <a:r>
              <a:rPr lang="ru-RU" dirty="0"/>
              <a:t> </a:t>
            </a:r>
            <a:r>
              <a:rPr lang="ru-RU" dirty="0" err="1"/>
              <a:t>Камчаткада</a:t>
            </a:r>
            <a:r>
              <a:rPr lang="ru-RU" dirty="0"/>
              <a:t>, </a:t>
            </a:r>
            <a:r>
              <a:rPr lang="ru-RU" dirty="0" err="1"/>
              <a:t>жетіп</a:t>
            </a:r>
            <a:r>
              <a:rPr lang="ru-RU" dirty="0"/>
              <a:t>. </a:t>
            </a:r>
            <a:r>
              <a:rPr lang="tr-TR" dirty="0"/>
              <a:t>One </a:t>
            </a:r>
            <a:r>
              <a:rPr lang="ru-RU" dirty="0"/>
              <a:t>отряды,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жағалауында</a:t>
            </a:r>
            <a:r>
              <a:rPr lang="ru-RU" dirty="0"/>
              <a:t> </a:t>
            </a:r>
            <a:r>
              <a:rPr lang="ru-RU" dirty="0" err="1"/>
              <a:t>зерттелген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жағалауында</a:t>
            </a:r>
            <a:r>
              <a:rPr lang="ru-RU" dirty="0"/>
              <a:t> барды. </a:t>
            </a:r>
            <a:r>
              <a:rPr lang="ru-RU" dirty="0" err="1"/>
              <a:t>түбегінің</a:t>
            </a:r>
            <a:r>
              <a:rPr lang="ru-RU" dirty="0"/>
              <a:t> </a:t>
            </a:r>
            <a:r>
              <a:rPr lang="ru-RU" dirty="0" err="1"/>
              <a:t>оңтүстік</a:t>
            </a:r>
            <a:r>
              <a:rPr lang="ru-RU" dirty="0"/>
              <a:t> </a:t>
            </a:r>
            <a:r>
              <a:rPr lang="ru-RU" dirty="0" err="1"/>
              <a:t>ұшын</a:t>
            </a:r>
            <a:r>
              <a:rPr lang="ru-RU" dirty="0"/>
              <a:t> </a:t>
            </a:r>
            <a:r>
              <a:rPr lang="ru-RU" dirty="0" err="1"/>
              <a:t>жетіп</a:t>
            </a:r>
            <a:r>
              <a:rPr lang="ru-RU" dirty="0"/>
              <a:t>, </a:t>
            </a:r>
            <a:r>
              <a:rPr lang="ru-RU" dirty="0" err="1"/>
              <a:t>атласты</a:t>
            </a:r>
            <a:r>
              <a:rPr lang="ru-RU" dirty="0"/>
              <a:t> </a:t>
            </a:r>
            <a:r>
              <a:rPr lang="ru-RU" dirty="0" err="1"/>
              <a:t>алыстан</a:t>
            </a:r>
            <a:r>
              <a:rPr lang="ru-RU" dirty="0"/>
              <a:t> </a:t>
            </a:r>
            <a:r>
              <a:rPr lang="ru-RU" dirty="0" err="1"/>
              <a:t>арал</a:t>
            </a:r>
            <a:r>
              <a:rPr lang="ru-RU" dirty="0"/>
              <a:t> </a:t>
            </a:r>
            <a:r>
              <a:rPr lang="ru-RU" dirty="0" err="1"/>
              <a:t>бұрын</a:t>
            </a:r>
            <a:r>
              <a:rPr lang="ru-RU" dirty="0"/>
              <a:t> </a:t>
            </a:r>
            <a:r>
              <a:rPr lang="ru-RU" dirty="0" err="1"/>
              <a:t>белгісіз</a:t>
            </a:r>
            <a:r>
              <a:rPr lang="ru-RU" dirty="0"/>
              <a:t> </a:t>
            </a:r>
            <a:r>
              <a:rPr lang="ru-RU" dirty="0" err="1"/>
              <a:t>ресейлік</a:t>
            </a:r>
            <a:r>
              <a:rPr lang="ru-RU" dirty="0"/>
              <a:t> </a:t>
            </a:r>
            <a:r>
              <a:rPr lang="ru-RU" dirty="0" err="1"/>
              <a:t>зерттеушілер</a:t>
            </a:r>
            <a:r>
              <a:rPr lang="ru-RU" dirty="0"/>
              <a:t> </a:t>
            </a:r>
            <a:r>
              <a:rPr lang="ru-RU" dirty="0" err="1"/>
              <a:t>көрген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Курил архипелаг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Онда</a:t>
            </a:r>
            <a:r>
              <a:rPr lang="ru-RU" dirty="0"/>
              <a:t>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тұтқында</a:t>
            </a:r>
            <a:r>
              <a:rPr lang="ru-RU" dirty="0"/>
              <a:t> </a:t>
            </a:r>
            <a:r>
              <a:rPr lang="tr-TR" dirty="0"/>
              <a:t>Kamchadals </a:t>
            </a:r>
            <a:r>
              <a:rPr lang="ru-RU" dirty="0"/>
              <a:t>бар,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tr-TR" dirty="0"/>
              <a:t>Denbigh </a:t>
            </a:r>
            <a:r>
              <a:rPr lang="ru-RU" dirty="0" err="1"/>
              <a:t>жапон</a:t>
            </a:r>
            <a:r>
              <a:rPr lang="ru-RU" dirty="0"/>
              <a:t> </a:t>
            </a:r>
            <a:r>
              <a:rPr lang="ru-RU" dirty="0" err="1"/>
              <a:t>атымен</a:t>
            </a:r>
            <a:r>
              <a:rPr lang="ru-RU" dirty="0"/>
              <a:t> </a:t>
            </a:r>
            <a:r>
              <a:rPr lang="ru-RU" dirty="0" err="1"/>
              <a:t>ашылды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саудагер</a:t>
            </a:r>
            <a:r>
              <a:rPr lang="ru-RU" dirty="0"/>
              <a:t> кораблекрушение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тұрғындар</a:t>
            </a:r>
            <a:r>
              <a:rPr lang="ru-RU" dirty="0"/>
              <a:t> </a:t>
            </a:r>
            <a:r>
              <a:rPr lang="ru-RU" dirty="0" err="1"/>
              <a:t>қолында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tr-TR" dirty="0"/>
              <a:t>Denby </a:t>
            </a:r>
            <a:r>
              <a:rPr lang="ru-RU" dirty="0" err="1"/>
              <a:t>Мәскеуге</a:t>
            </a:r>
            <a:r>
              <a:rPr lang="ru-RU" dirty="0"/>
              <a:t> </a:t>
            </a:r>
            <a:r>
              <a:rPr lang="ru-RU" dirty="0" err="1"/>
              <a:t>барып</a:t>
            </a:r>
            <a:r>
              <a:rPr lang="ru-RU" dirty="0"/>
              <a:t>, </a:t>
            </a:r>
            <a:r>
              <a:rPr lang="ru-RU" dirty="0" err="1"/>
              <a:t>тіпті</a:t>
            </a:r>
            <a:r>
              <a:rPr lang="ru-RU" dirty="0"/>
              <a:t> Петр </a:t>
            </a:r>
            <a:r>
              <a:rPr lang="tr-TR" dirty="0"/>
              <a:t>I.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кездері</a:t>
            </a:r>
            <a:r>
              <a:rPr lang="ru-RU" dirty="0"/>
              <a:t>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кездесті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жапондық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 </a:t>
            </a:r>
            <a:r>
              <a:rPr lang="ru-RU" dirty="0" err="1"/>
              <a:t>кездесті</a:t>
            </a:r>
            <a:r>
              <a:rPr lang="ru-RU" dirty="0"/>
              <a:t> </a:t>
            </a:r>
            <a:r>
              <a:rPr lang="ru-RU" dirty="0" err="1"/>
              <a:t>босатылды</a:t>
            </a:r>
            <a:r>
              <a:rPr lang="ru-RU" dirty="0"/>
              <a:t>. </a:t>
            </a:r>
            <a:r>
              <a:rPr lang="ru-RU" dirty="0" err="1"/>
              <a:t>өзінің</a:t>
            </a:r>
            <a:r>
              <a:rPr lang="ru-RU" dirty="0"/>
              <a:t> </a:t>
            </a:r>
            <a:r>
              <a:rPr lang="ru-RU" dirty="0" err="1"/>
              <a:t>туған</a:t>
            </a:r>
            <a:r>
              <a:rPr lang="ru-RU" dirty="0"/>
              <a:t> </a:t>
            </a:r>
            <a:r>
              <a:rPr lang="ru-RU" dirty="0" err="1"/>
              <a:t>елі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әңгімелері</a:t>
            </a:r>
            <a:r>
              <a:rPr lang="ru-RU" dirty="0"/>
              <a:t> </a:t>
            </a:r>
            <a:r>
              <a:rPr lang="ru-RU" dirty="0" err="1"/>
              <a:t>астанасында</a:t>
            </a:r>
            <a:r>
              <a:rPr lang="ru-RU" dirty="0"/>
              <a:t> </a:t>
            </a:r>
            <a:r>
              <a:rPr lang="ru-RU" dirty="0" err="1"/>
              <a:t>әңгіме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өсек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субъектілері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/>
              <a:t>атластар</a:t>
            </a:r>
            <a:r>
              <a:rPr lang="ru-RU" dirty="0"/>
              <a:t>, Якутск </a:t>
            </a:r>
            <a:r>
              <a:rPr lang="ru-RU" dirty="0" err="1"/>
              <a:t>қайтып</a:t>
            </a:r>
            <a:r>
              <a:rPr lang="ru-RU" dirty="0"/>
              <a:t>,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тілінде</a:t>
            </a:r>
            <a:r>
              <a:rPr lang="ru-RU" dirty="0"/>
              <a:t> </a:t>
            </a:r>
            <a:r>
              <a:rPr lang="ru-RU" dirty="0" err="1"/>
              <a:t>Камчатканың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жазбаша</a:t>
            </a:r>
            <a:r>
              <a:rPr lang="ru-RU" dirty="0"/>
              <a:t> </a:t>
            </a:r>
            <a:r>
              <a:rPr lang="ru-RU" dirty="0" err="1"/>
              <a:t>сипаттамасы</a:t>
            </a:r>
            <a:r>
              <a:rPr lang="ru-RU" dirty="0"/>
              <a:t> </a:t>
            </a:r>
            <a:r>
              <a:rPr lang="ru-RU" dirty="0" err="1"/>
              <a:t>өндірді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материалдар</a:t>
            </a:r>
            <a:r>
              <a:rPr lang="ru-RU" dirty="0"/>
              <a:t> «</a:t>
            </a:r>
            <a:r>
              <a:rPr lang="ru-RU" dirty="0" err="1"/>
              <a:t>ертегілер</a:t>
            </a:r>
            <a:r>
              <a:rPr lang="ru-RU" dirty="0"/>
              <a:t>.»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аталады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экспедиция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 </a:t>
            </a:r>
            <a:r>
              <a:rPr lang="ru-RU" dirty="0" err="1"/>
              <a:t>карталарды</a:t>
            </a:r>
            <a:r>
              <a:rPr lang="ru-RU" dirty="0"/>
              <a:t>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 </a:t>
            </a:r>
            <a:r>
              <a:rPr lang="ru-RU" dirty="0" err="1"/>
              <a:t>Мәскеуде</a:t>
            </a:r>
            <a:r>
              <a:rPr lang="ru-RU" dirty="0"/>
              <a:t> </a:t>
            </a:r>
            <a:r>
              <a:rPr lang="ru-RU" dirty="0" err="1"/>
              <a:t>Акцияны</a:t>
            </a:r>
            <a:r>
              <a:rPr lang="ru-RU" dirty="0"/>
              <a:t> </a:t>
            </a:r>
            <a:r>
              <a:rPr lang="ru-RU" dirty="0" err="1"/>
              <a:t>сәтті</a:t>
            </a:r>
            <a:r>
              <a:rPr lang="ru-RU" dirty="0"/>
              <a:t> </a:t>
            </a:r>
            <a:r>
              <a:rPr lang="ru-RU" dirty="0" err="1"/>
              <a:t>өткізу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жүз</a:t>
            </a:r>
            <a:r>
              <a:rPr lang="ru-RU" dirty="0"/>
              <a:t> рубль </a:t>
            </a:r>
            <a:r>
              <a:rPr lang="ru-RU" dirty="0" err="1"/>
              <a:t>жылжыту</a:t>
            </a:r>
            <a:r>
              <a:rPr lang="ru-RU" dirty="0"/>
              <a:t> </a:t>
            </a:r>
            <a:r>
              <a:rPr lang="ru-RU" dirty="0" err="1"/>
              <a:t>марапатталды</a:t>
            </a:r>
            <a:r>
              <a:rPr lang="ru-RU" dirty="0"/>
              <a:t>. </a:t>
            </a:r>
            <a:r>
              <a:rPr lang="tr-TR" dirty="0"/>
              <a:t>Atlas, </a:t>
            </a:r>
            <a:r>
              <a:rPr lang="ru-RU" dirty="0" err="1"/>
              <a:t>сондай-ақ</a:t>
            </a:r>
            <a:r>
              <a:rPr lang="ru-RU" dirty="0"/>
              <a:t> казак </a:t>
            </a:r>
            <a:r>
              <a:rPr lang="ru-RU" dirty="0" err="1"/>
              <a:t>басшысы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соң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рет</a:t>
            </a:r>
            <a:r>
              <a:rPr lang="ru-RU" dirty="0"/>
              <a:t> </a:t>
            </a:r>
            <a:r>
              <a:rPr lang="ru-RU" dirty="0" err="1"/>
              <a:t>Камчаткадағы</a:t>
            </a:r>
            <a:r>
              <a:rPr lang="ru-RU" dirty="0"/>
              <a:t> </a:t>
            </a:r>
            <a:r>
              <a:rPr lang="ru-RU" dirty="0" err="1"/>
              <a:t>оралды</a:t>
            </a:r>
            <a:r>
              <a:rPr lang="ru-RU" dirty="0"/>
              <a:t>. </a:t>
            </a:r>
            <a:r>
              <a:rPr lang="ru-RU" dirty="0" err="1"/>
              <a:t>атақты</a:t>
            </a:r>
            <a:r>
              <a:rPr lang="ru-RU" dirty="0"/>
              <a:t> Пионер </a:t>
            </a:r>
            <a:r>
              <a:rPr lang="ru-RU" dirty="0" err="1"/>
              <a:t>казактар</a:t>
            </a:r>
            <a:r>
              <a:rPr lang="ru-RU" dirty="0"/>
              <a:t> </a:t>
            </a:r>
            <a:r>
              <a:rPr lang="ru-RU" dirty="0" err="1"/>
              <a:t>көтеріліс</a:t>
            </a:r>
            <a:r>
              <a:rPr lang="ru-RU" dirty="0"/>
              <a:t> </a:t>
            </a:r>
            <a:r>
              <a:rPr lang="ru-RU" dirty="0" err="1"/>
              <a:t>кезінде</a:t>
            </a:r>
            <a:r>
              <a:rPr lang="ru-RU" dirty="0"/>
              <a:t> 1711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қайтыс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34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390372"/>
            <a:ext cx="11390718" cy="6334624"/>
          </a:xfrm>
        </p:spPr>
        <p:txBody>
          <a:bodyPr>
            <a:normAutofit/>
          </a:bodyPr>
          <a:lstStyle/>
          <a:p>
            <a:r>
              <a:rPr lang="ru-RU" dirty="0"/>
              <a:t>СІБІР АҢ САУДА</a:t>
            </a:r>
          </a:p>
          <a:p>
            <a:r>
              <a:rPr lang="ru-RU" dirty="0" err="1"/>
              <a:t>Казактарының</a:t>
            </a:r>
            <a:r>
              <a:rPr lang="ru-RU" dirty="0"/>
              <a:t> </a:t>
            </a:r>
            <a:r>
              <a:rPr lang="ru-RU" dirty="0" err="1"/>
              <a:t>алғашқы</a:t>
            </a:r>
            <a:r>
              <a:rPr lang="ru-RU" dirty="0"/>
              <a:t> отряды </a:t>
            </a:r>
            <a:r>
              <a:rPr lang="tr-TR" dirty="0"/>
              <a:t>Ivana Groznogo </a:t>
            </a:r>
            <a:r>
              <a:rPr lang="ru-RU" dirty="0" err="1"/>
              <a:t>тұсында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атақты</a:t>
            </a:r>
            <a:r>
              <a:rPr lang="ru-RU" dirty="0"/>
              <a:t> </a:t>
            </a:r>
            <a:r>
              <a:rPr lang="ru-RU" dirty="0" err="1"/>
              <a:t>басшыға</a:t>
            </a:r>
            <a:r>
              <a:rPr lang="ru-RU" dirty="0"/>
              <a:t> Ермак </a:t>
            </a:r>
            <a:r>
              <a:rPr lang="ru-RU" dirty="0" err="1"/>
              <a:t>әскері</a:t>
            </a:r>
            <a:r>
              <a:rPr lang="ru-RU" dirty="0"/>
              <a:t> Обь </a:t>
            </a:r>
            <a:r>
              <a:rPr lang="ru-RU" dirty="0" err="1"/>
              <a:t>бассейнінің</a:t>
            </a:r>
            <a:r>
              <a:rPr lang="ru-RU" dirty="0"/>
              <a:t> татар </a:t>
            </a:r>
            <a:r>
              <a:rPr lang="ru-RU" dirty="0" err="1"/>
              <a:t>хандығының</a:t>
            </a:r>
            <a:r>
              <a:rPr lang="ru-RU" dirty="0"/>
              <a:t> </a:t>
            </a:r>
            <a:r>
              <a:rPr lang="ru-RU" dirty="0" err="1"/>
              <a:t>күрескен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Пятимар </a:t>
            </a:r>
            <a:r>
              <a:rPr lang="ru-RU" dirty="0" err="1"/>
              <a:t>құрылды</a:t>
            </a:r>
            <a:r>
              <a:rPr lang="ru-RU" dirty="0"/>
              <a:t>. </a:t>
            </a:r>
            <a:r>
              <a:rPr lang="tr-TR" dirty="0"/>
              <a:t>XVI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tr-TR" dirty="0"/>
              <a:t>XVII </a:t>
            </a:r>
            <a:r>
              <a:rPr lang="ru-RU" dirty="0" err="1"/>
              <a:t>ғасырлар</a:t>
            </a:r>
            <a:r>
              <a:rPr lang="ru-RU" dirty="0"/>
              <a:t> </a:t>
            </a:r>
            <a:r>
              <a:rPr lang="ru-RU" dirty="0" err="1"/>
              <a:t>шебінде</a:t>
            </a:r>
            <a:r>
              <a:rPr lang="ru-RU" dirty="0"/>
              <a:t>. </a:t>
            </a:r>
            <a:r>
              <a:rPr lang="ru-RU" dirty="0" err="1"/>
              <a:t>Қолайсыздығы</a:t>
            </a:r>
            <a:r>
              <a:rPr lang="ru-RU" dirty="0"/>
              <a:t> </a:t>
            </a:r>
            <a:r>
              <a:rPr lang="ru-RU" dirty="0" err="1"/>
              <a:t>Ресейде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дағдарыс</a:t>
            </a:r>
            <a:r>
              <a:rPr lang="ru-RU" dirty="0"/>
              <a:t>, </a:t>
            </a:r>
            <a:r>
              <a:rPr lang="ru-RU" dirty="0" err="1"/>
              <a:t>ашаршылық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Польшада</a:t>
            </a:r>
            <a:r>
              <a:rPr lang="ru-RU" dirty="0"/>
              <a:t> </a:t>
            </a:r>
            <a:r>
              <a:rPr lang="ru-RU" dirty="0" err="1"/>
              <a:t>әскери</a:t>
            </a:r>
            <a:r>
              <a:rPr lang="ru-RU" dirty="0"/>
              <a:t> </a:t>
            </a:r>
            <a:r>
              <a:rPr lang="ru-RU" dirty="0" err="1"/>
              <a:t>араласу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шаруа</a:t>
            </a:r>
            <a:r>
              <a:rPr lang="ru-RU" dirty="0"/>
              <a:t> </a:t>
            </a:r>
            <a:r>
              <a:rPr lang="ru-RU" dirty="0" err="1"/>
              <a:t>қашықтағы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экономикалық</a:t>
            </a:r>
            <a:r>
              <a:rPr lang="ru-RU" dirty="0"/>
              <a:t> </a:t>
            </a:r>
            <a:r>
              <a:rPr lang="ru-RU" dirty="0" err="1"/>
              <a:t>дамуы</a:t>
            </a:r>
            <a:r>
              <a:rPr lang="ru-RU" dirty="0"/>
              <a:t> </a:t>
            </a:r>
            <a:r>
              <a:rPr lang="ru-RU" dirty="0" err="1"/>
              <a:t>тоқтатты</a:t>
            </a:r>
            <a:r>
              <a:rPr lang="ru-RU" dirty="0"/>
              <a:t> </a:t>
            </a:r>
            <a:r>
              <a:rPr lang="ru-RU" dirty="0" err="1"/>
              <a:t>көтерілістерді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Романова </a:t>
            </a:r>
            <a:r>
              <a:rPr lang="ru-RU" dirty="0" err="1"/>
              <a:t>әулеті</a:t>
            </a:r>
            <a:r>
              <a:rPr lang="ru-RU" dirty="0"/>
              <a:t> </a:t>
            </a:r>
            <a:r>
              <a:rPr lang="ru-RU" dirty="0" err="1"/>
              <a:t>билікке</a:t>
            </a:r>
            <a:r>
              <a:rPr lang="ru-RU" dirty="0"/>
              <a:t> </a:t>
            </a:r>
            <a:r>
              <a:rPr lang="ru-RU" dirty="0" err="1"/>
              <a:t>келді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тәртібі</a:t>
            </a:r>
            <a:r>
              <a:rPr lang="ru-RU" dirty="0"/>
              <a:t> </a:t>
            </a:r>
            <a:r>
              <a:rPr lang="ru-RU" dirty="0" err="1"/>
              <a:t>елде</a:t>
            </a:r>
            <a:r>
              <a:rPr lang="ru-RU" dirty="0"/>
              <a:t> </a:t>
            </a:r>
            <a:r>
              <a:rPr lang="ru-RU" dirty="0" err="1"/>
              <a:t>салынды</a:t>
            </a:r>
            <a:r>
              <a:rPr lang="ru-RU" dirty="0"/>
              <a:t>, </a:t>
            </a:r>
            <a:r>
              <a:rPr lang="ru-RU" dirty="0" err="1"/>
              <a:t>байтақ</a:t>
            </a:r>
            <a:r>
              <a:rPr lang="ru-RU" dirty="0"/>
              <a:t> бос </a:t>
            </a:r>
            <a:r>
              <a:rPr lang="ru-RU" dirty="0" err="1"/>
              <a:t>кеңістік</a:t>
            </a:r>
            <a:r>
              <a:rPr lang="ru-RU" dirty="0"/>
              <a:t> </a:t>
            </a:r>
            <a:r>
              <a:rPr lang="ru-RU" dirty="0" err="1"/>
              <a:t>шығысқа</a:t>
            </a:r>
            <a:r>
              <a:rPr lang="ru-RU" dirty="0"/>
              <a:t> </a:t>
            </a:r>
            <a:r>
              <a:rPr lang="ru-RU" dirty="0" err="1"/>
              <a:t>жаңадан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көзқарас</a:t>
            </a:r>
            <a:r>
              <a:rPr lang="ru-RU" dirty="0"/>
              <a:t>,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халық</a:t>
            </a:r>
            <a:r>
              <a:rPr lang="ru-RU" dirty="0"/>
              <a:t> саны. 17 </a:t>
            </a:r>
            <a:r>
              <a:rPr lang="ru-RU" dirty="0" err="1"/>
              <a:t>ғасырда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терісі</a:t>
            </a:r>
            <a:r>
              <a:rPr lang="ru-RU" dirty="0"/>
              <a:t> </a:t>
            </a:r>
            <a:r>
              <a:rPr lang="ru-RU" dirty="0" err="1"/>
              <a:t>жүргізілді</a:t>
            </a:r>
            <a:r>
              <a:rPr lang="ru-RU" dirty="0"/>
              <a:t>. </a:t>
            </a:r>
            <a:r>
              <a:rPr lang="ru-RU" dirty="0" err="1"/>
              <a:t>сыйақысымен</a:t>
            </a:r>
            <a:r>
              <a:rPr lang="ru-RU" dirty="0"/>
              <a:t> </a:t>
            </a:r>
            <a:r>
              <a:rPr lang="ru-RU" dirty="0" err="1"/>
              <a:t>Еуропалық</a:t>
            </a:r>
            <a:r>
              <a:rPr lang="ru-RU" dirty="0"/>
              <a:t> </a:t>
            </a:r>
            <a:r>
              <a:rPr lang="ru-RU" dirty="0" err="1"/>
              <a:t>нарықтарда</a:t>
            </a:r>
            <a:r>
              <a:rPr lang="ru-RU" dirty="0"/>
              <a:t> </a:t>
            </a:r>
            <a:r>
              <a:rPr lang="ru-RU" dirty="0" err="1"/>
              <a:t>бағаланған</a:t>
            </a:r>
            <a:r>
              <a:rPr lang="ru-RU" dirty="0"/>
              <a:t> </a:t>
            </a:r>
            <a:r>
              <a:rPr lang="ru-RU" dirty="0" err="1"/>
              <a:t>аң</a:t>
            </a:r>
            <a:r>
              <a:rPr lang="ru-RU" dirty="0"/>
              <a:t>. </a:t>
            </a:r>
            <a:r>
              <a:rPr lang="ru-RU" dirty="0" err="1"/>
              <a:t>ұйымдасқан</a:t>
            </a:r>
            <a:r>
              <a:rPr lang="ru-RU" dirty="0"/>
              <a:t> </a:t>
            </a:r>
            <a:r>
              <a:rPr lang="ru-RU" dirty="0" err="1"/>
              <a:t>аңшылық</a:t>
            </a:r>
            <a:r>
              <a:rPr lang="ru-RU" dirty="0"/>
              <a:t> </a:t>
            </a:r>
            <a:r>
              <a:rPr lang="ru-RU" dirty="0" err="1"/>
              <a:t>экспедицияны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кім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tr-TR" dirty="0"/>
              <a:t>XVII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отарлау</a:t>
            </a:r>
            <a:r>
              <a:rPr lang="ru-RU" dirty="0"/>
              <a:t> </a:t>
            </a:r>
            <a:r>
              <a:rPr lang="ru-RU" dirty="0" err="1"/>
              <a:t>басында</a:t>
            </a:r>
            <a:r>
              <a:rPr lang="ru-RU" dirty="0"/>
              <a:t> </a:t>
            </a:r>
            <a:r>
              <a:rPr lang="ru-RU" dirty="0" err="1"/>
              <a:t>негізінен</a:t>
            </a:r>
            <a:r>
              <a:rPr lang="ru-RU" dirty="0"/>
              <a:t> тайга мен тундра </a:t>
            </a:r>
            <a:r>
              <a:rPr lang="ru-RU" dirty="0" err="1"/>
              <a:t>бағыттарын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 </a:t>
            </a:r>
            <a:r>
              <a:rPr lang="ru-RU" dirty="0" err="1"/>
              <a:t>Біріншіден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бағалы</a:t>
            </a:r>
            <a:r>
              <a:rPr lang="ru-RU" dirty="0"/>
              <a:t> </a:t>
            </a:r>
            <a:r>
              <a:rPr lang="ru-RU" dirty="0" err="1"/>
              <a:t>тондар</a:t>
            </a:r>
            <a:r>
              <a:rPr lang="ru-RU" dirty="0"/>
              <a:t> бар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Екіншіден</a:t>
            </a:r>
            <a:r>
              <a:rPr lang="ru-RU" dirty="0"/>
              <a:t>, дала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орманды</a:t>
            </a:r>
            <a:r>
              <a:rPr lang="ru-RU" dirty="0"/>
              <a:t> дала </a:t>
            </a:r>
            <a:r>
              <a:rPr lang="ru-RU" dirty="0" err="1"/>
              <a:t>Батыс</a:t>
            </a:r>
            <a:r>
              <a:rPr lang="ru-RU" dirty="0"/>
              <a:t> </a:t>
            </a:r>
            <a:r>
              <a:rPr lang="ru-RU" dirty="0" err="1"/>
              <a:t>Сібірдің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көшпенділер</a:t>
            </a:r>
            <a:r>
              <a:rPr lang="ru-RU" dirty="0"/>
              <a:t> </a:t>
            </a:r>
            <a:r>
              <a:rPr lang="ru-RU" dirty="0" err="1"/>
              <a:t>шапқыншылығы</a:t>
            </a:r>
            <a:r>
              <a:rPr lang="ru-RU" dirty="0"/>
              <a:t> </a:t>
            </a:r>
            <a:r>
              <a:rPr lang="ru-RU" dirty="0" err="1"/>
              <a:t>қаупі</a:t>
            </a:r>
            <a:r>
              <a:rPr lang="ru-RU" dirty="0"/>
              <a:t> </a:t>
            </a:r>
            <a:r>
              <a:rPr lang="ru-RU" dirty="0" err="1"/>
              <a:t>бастап</a:t>
            </a:r>
            <a:r>
              <a:rPr lang="ru-RU" dirty="0"/>
              <a:t> </a:t>
            </a:r>
            <a:r>
              <a:rPr lang="ru-RU" dirty="0" err="1"/>
              <a:t>қоныс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тым</a:t>
            </a:r>
            <a:r>
              <a:rPr lang="ru-RU" dirty="0"/>
              <a:t> </a:t>
            </a:r>
            <a:r>
              <a:rPr lang="ru-RU" dirty="0" err="1"/>
              <a:t>қауіпті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облысы</a:t>
            </a:r>
            <a:r>
              <a:rPr lang="ru-RU" dirty="0"/>
              <a:t> </a:t>
            </a:r>
            <a:r>
              <a:rPr lang="ru-RU" dirty="0" err="1"/>
              <a:t>фрагменттері</a:t>
            </a:r>
            <a:r>
              <a:rPr lang="ru-RU" dirty="0"/>
              <a:t> бар </a:t>
            </a:r>
            <a:r>
              <a:rPr lang="ru-RU" dirty="0" err="1"/>
              <a:t>жалғастырды</a:t>
            </a:r>
            <a:r>
              <a:rPr lang="ru-RU" dirty="0"/>
              <a:t> </a:t>
            </a:r>
            <a:r>
              <a:rPr lang="ru-RU" dirty="0" err="1"/>
              <a:t>Моңғол</a:t>
            </a:r>
            <a:r>
              <a:rPr lang="ru-RU" dirty="0"/>
              <a:t> </a:t>
            </a:r>
            <a:r>
              <a:rPr lang="ru-RU" dirty="0" err="1"/>
              <a:t>империясының</a:t>
            </a:r>
            <a:r>
              <a:rPr lang="ru-RU" dirty="0"/>
              <a:t> </a:t>
            </a:r>
            <a:r>
              <a:rPr lang="ru-RU" dirty="0" err="1"/>
              <a:t>тұрғындары</a:t>
            </a:r>
            <a:r>
              <a:rPr lang="ru-RU" dirty="0"/>
              <a:t> 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жауларын</a:t>
            </a:r>
            <a:r>
              <a:rPr lang="ru-RU" dirty="0"/>
              <a:t> </a:t>
            </a:r>
            <a:r>
              <a:rPr lang="ru-RU" dirty="0" err="1"/>
              <a:t>қарастыру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хандығы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625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734" y="307245"/>
            <a:ext cx="11041582" cy="6334624"/>
          </a:xfrm>
        </p:spPr>
        <p:txBody>
          <a:bodyPr>
            <a:normAutofit/>
          </a:bodyPr>
          <a:lstStyle/>
          <a:p>
            <a:r>
              <a:rPr lang="ru-RU" dirty="0"/>
              <a:t>ЕНИСЕЙ ЭКСПЕДИЦИЯСЫ</a:t>
            </a:r>
          </a:p>
          <a:p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солтүстік</a:t>
            </a:r>
            <a:r>
              <a:rPr lang="ru-RU" dirty="0"/>
              <a:t> </a:t>
            </a:r>
            <a:r>
              <a:rPr lang="ru-RU" dirty="0" err="1"/>
              <a:t>жолы</a:t>
            </a:r>
            <a:r>
              <a:rPr lang="ru-RU" dirty="0"/>
              <a:t> </a:t>
            </a:r>
            <a:r>
              <a:rPr lang="ru-RU" dirty="0" err="1"/>
              <a:t>отарлау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қарқынды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tr-TR" dirty="0"/>
              <a:t>XVI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соңында</a:t>
            </a:r>
            <a:r>
              <a:rPr lang="ru-RU" dirty="0"/>
              <a:t>, </a:t>
            </a:r>
            <a:r>
              <a:rPr lang="ru-RU" dirty="0" err="1"/>
              <a:t>алғашқы</a:t>
            </a:r>
            <a:r>
              <a:rPr lang="ru-RU" dirty="0"/>
              <a:t> </a:t>
            </a:r>
            <a:r>
              <a:rPr lang="ru-RU" dirty="0" err="1"/>
              <a:t>экспедициясы</a:t>
            </a:r>
            <a:r>
              <a:rPr lang="ru-RU" dirty="0"/>
              <a:t> </a:t>
            </a:r>
            <a:r>
              <a:rPr lang="ru-RU" dirty="0" err="1"/>
              <a:t>Енисейді</a:t>
            </a:r>
            <a:r>
              <a:rPr lang="ru-RU" dirty="0"/>
              <a:t> </a:t>
            </a:r>
            <a:r>
              <a:rPr lang="ru-RU" dirty="0" err="1"/>
              <a:t>жетті</a:t>
            </a:r>
            <a:r>
              <a:rPr lang="ru-RU" dirty="0"/>
              <a:t>. 1607 </a:t>
            </a:r>
            <a:r>
              <a:rPr lang="ru-RU" dirty="0" err="1"/>
              <a:t>жылы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жағалау</a:t>
            </a:r>
            <a:r>
              <a:rPr lang="ru-RU" dirty="0"/>
              <a:t> </a:t>
            </a:r>
            <a:r>
              <a:rPr lang="ru-RU" dirty="0" err="1"/>
              <a:t>қала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Турухан </a:t>
            </a:r>
            <a:r>
              <a:rPr lang="ru-RU" dirty="0" err="1"/>
              <a:t>салынды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ұзақ</a:t>
            </a:r>
            <a:r>
              <a:rPr lang="ru-RU" dirty="0"/>
              <a:t> </a:t>
            </a:r>
            <a:r>
              <a:rPr lang="ru-RU" dirty="0" err="1"/>
              <a:t>ірі</a:t>
            </a:r>
            <a:r>
              <a:rPr lang="ru-RU" dirty="0"/>
              <a:t> </a:t>
            </a:r>
            <a:r>
              <a:rPr lang="ru-RU" dirty="0" err="1"/>
              <a:t>транзиттік</a:t>
            </a:r>
            <a:r>
              <a:rPr lang="ru-RU" dirty="0"/>
              <a:t> </a:t>
            </a:r>
            <a:r>
              <a:rPr lang="ru-RU" dirty="0" err="1"/>
              <a:t>нүктесі</a:t>
            </a:r>
            <a:r>
              <a:rPr lang="ru-RU" dirty="0"/>
              <a:t> мен </a:t>
            </a:r>
            <a:r>
              <a:rPr lang="ru-RU" dirty="0" err="1"/>
              <a:t>шығысында</a:t>
            </a:r>
            <a:r>
              <a:rPr lang="ru-RU" dirty="0"/>
              <a:t> </a:t>
            </a:r>
            <a:r>
              <a:rPr lang="ru-RU" dirty="0" err="1"/>
              <a:t>Ресей</a:t>
            </a:r>
            <a:r>
              <a:rPr lang="ru-RU" dirty="0"/>
              <a:t> колонисты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әрі</a:t>
            </a:r>
            <a:r>
              <a:rPr lang="ru-RU" dirty="0"/>
              <a:t> </a:t>
            </a:r>
            <a:r>
              <a:rPr lang="ru-RU" dirty="0" err="1"/>
              <a:t>ілгерілету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трамплиннен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tr-TR" dirty="0"/>
          </a:p>
          <a:p>
            <a:r>
              <a:rPr lang="ru-RU" dirty="0" err="1"/>
              <a:t>Өнеркәсіпшілер</a:t>
            </a:r>
            <a:r>
              <a:rPr lang="ru-RU" dirty="0"/>
              <a:t> </a:t>
            </a:r>
            <a:r>
              <a:rPr lang="ru-RU" dirty="0" err="1"/>
              <a:t>мұнда</a:t>
            </a:r>
            <a:r>
              <a:rPr lang="ru-RU" dirty="0"/>
              <a:t> </a:t>
            </a:r>
            <a:r>
              <a:rPr lang="ru-RU" dirty="0" err="1"/>
              <a:t>бұлғын</a:t>
            </a:r>
            <a:r>
              <a:rPr lang="ru-RU" dirty="0"/>
              <a:t> </a:t>
            </a:r>
            <a:r>
              <a:rPr lang="ru-RU" dirty="0" err="1"/>
              <a:t>терісінен</a:t>
            </a:r>
            <a:r>
              <a:rPr lang="ru-RU" dirty="0"/>
              <a:t> </a:t>
            </a:r>
            <a:r>
              <a:rPr lang="ru-RU" dirty="0" err="1"/>
              <a:t>іздеген</a:t>
            </a:r>
            <a:r>
              <a:rPr lang="ru-RU" dirty="0"/>
              <a:t>.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, </a:t>
            </a:r>
            <a:r>
              <a:rPr lang="ru-RU" dirty="0" err="1"/>
              <a:t>жабайы</a:t>
            </a:r>
            <a:r>
              <a:rPr lang="ru-RU" dirty="0"/>
              <a:t> </a:t>
            </a:r>
            <a:r>
              <a:rPr lang="ru-RU" dirty="0" err="1"/>
              <a:t>жануарлардың</a:t>
            </a:r>
            <a:r>
              <a:rPr lang="ru-RU" dirty="0"/>
              <a:t> саны </a:t>
            </a:r>
            <a:r>
              <a:rPr lang="ru-RU" dirty="0" err="1"/>
              <a:t>айтарлықтай</a:t>
            </a:r>
            <a:r>
              <a:rPr lang="ru-RU" dirty="0"/>
              <a:t> </a:t>
            </a:r>
            <a:r>
              <a:rPr lang="ru-RU" dirty="0" err="1"/>
              <a:t>азайды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алға</a:t>
            </a:r>
            <a:r>
              <a:rPr lang="ru-RU" dirty="0"/>
              <a:t> </a:t>
            </a:r>
            <a:r>
              <a:rPr lang="ru-RU" dirty="0" err="1"/>
              <a:t>жылжыту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табылады</a:t>
            </a:r>
            <a:r>
              <a:rPr lang="ru-RU" dirty="0"/>
              <a:t>.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терең</a:t>
            </a:r>
            <a:r>
              <a:rPr lang="ru-RU" dirty="0"/>
              <a:t> </a:t>
            </a:r>
            <a:r>
              <a:rPr lang="ru-RU" dirty="0" err="1"/>
              <a:t>басшылық</a:t>
            </a:r>
            <a:r>
              <a:rPr lang="ru-RU" dirty="0"/>
              <a:t> </a:t>
            </a:r>
            <a:r>
              <a:rPr lang="ru-RU" dirty="0" err="1"/>
              <a:t>артерияларының</a:t>
            </a:r>
            <a:r>
              <a:rPr lang="ru-RU" dirty="0"/>
              <a:t> </a:t>
            </a:r>
            <a:r>
              <a:rPr lang="ru-RU" dirty="0" err="1"/>
              <a:t>Төменгі</a:t>
            </a:r>
            <a:r>
              <a:rPr lang="ru-RU" dirty="0"/>
              <a:t> Тунгусских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tr-TR" dirty="0"/>
              <a:t>Stony </a:t>
            </a:r>
            <a:r>
              <a:rPr lang="ru-RU" dirty="0"/>
              <a:t>Тунгуски Енисей </a:t>
            </a:r>
            <a:r>
              <a:rPr lang="ru-RU" dirty="0" err="1"/>
              <a:t>салалары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Сол</a:t>
            </a:r>
            <a:r>
              <a:rPr lang="ru-RU" dirty="0"/>
              <a:t> </a:t>
            </a:r>
            <a:r>
              <a:rPr lang="ru-RU" dirty="0" err="1"/>
              <a:t>кезде</a:t>
            </a:r>
            <a:r>
              <a:rPr lang="ru-RU" dirty="0"/>
              <a:t> </a:t>
            </a:r>
            <a:r>
              <a:rPr lang="ru-RU" dirty="0" err="1"/>
              <a:t>қала</a:t>
            </a:r>
            <a:r>
              <a:rPr lang="ru-RU" dirty="0"/>
              <a:t> </a:t>
            </a:r>
            <a:r>
              <a:rPr lang="ru-RU" dirty="0" err="1"/>
              <a:t>өнеркәсіпшілер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тауарларды</a:t>
            </a:r>
            <a:r>
              <a:rPr lang="ru-RU" dirty="0"/>
              <a:t> </a:t>
            </a:r>
            <a:r>
              <a:rPr lang="ru-RU" dirty="0" err="1"/>
              <a:t>сатуға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ауыр</a:t>
            </a:r>
            <a:r>
              <a:rPr lang="ru-RU" dirty="0"/>
              <a:t> </a:t>
            </a:r>
            <a:r>
              <a:rPr lang="ru-RU" dirty="0" err="1"/>
              <a:t>аяз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күте</a:t>
            </a:r>
            <a:r>
              <a:rPr lang="ru-RU" dirty="0"/>
              <a:t> </a:t>
            </a:r>
            <a:r>
              <a:rPr lang="ru-RU" dirty="0" err="1"/>
              <a:t>тоқтатты</a:t>
            </a:r>
            <a:r>
              <a:rPr lang="ru-RU" dirty="0"/>
              <a:t> тек </a:t>
            </a:r>
            <a:r>
              <a:rPr lang="ru-RU" dirty="0" err="1"/>
              <a:t>қыс</a:t>
            </a:r>
            <a:r>
              <a:rPr lang="ru-RU" dirty="0"/>
              <a:t> </a:t>
            </a:r>
            <a:r>
              <a:rPr lang="ru-RU" dirty="0" err="1"/>
              <a:t>саятшылықты</a:t>
            </a:r>
            <a:r>
              <a:rPr lang="ru-RU" dirty="0"/>
              <a:t>,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Көктемде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жазда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тұрағы</a:t>
            </a:r>
            <a:r>
              <a:rPr lang="ru-RU" dirty="0"/>
              <a:t> </a:t>
            </a:r>
            <a:r>
              <a:rPr lang="ru-RU" dirty="0" err="1"/>
              <a:t>қалдырды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жүзінде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терісі</a:t>
            </a:r>
            <a:r>
              <a:rPr lang="ru-RU" dirty="0"/>
              <a:t> </a:t>
            </a:r>
            <a:r>
              <a:rPr lang="ru-RU" dirty="0" err="1"/>
              <a:t>өндірді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3195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452718"/>
            <a:ext cx="8946541" cy="419548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САЯХАТ </a:t>
            </a:r>
            <a:r>
              <a:rPr lang="tr-TR" dirty="0"/>
              <a:t>PYANDA </a:t>
            </a:r>
            <a:r>
              <a:rPr lang="ru-RU" dirty="0"/>
              <a:t>ДЕМИД</a:t>
            </a:r>
          </a:p>
          <a:p>
            <a:r>
              <a:rPr lang="ru-RU" dirty="0"/>
              <a:t>1623 </a:t>
            </a:r>
            <a:r>
              <a:rPr lang="ru-RU" dirty="0" err="1"/>
              <a:t>жылы</a:t>
            </a:r>
            <a:r>
              <a:rPr lang="ru-RU" dirty="0"/>
              <a:t>, </a:t>
            </a:r>
            <a:r>
              <a:rPr lang="ru-RU" dirty="0" err="1"/>
              <a:t>аты</a:t>
            </a:r>
            <a:r>
              <a:rPr lang="ru-RU" dirty="0"/>
              <a:t> </a:t>
            </a:r>
            <a:r>
              <a:rPr lang="ru-RU" dirty="0" err="1"/>
              <a:t>аңызға</a:t>
            </a:r>
            <a:r>
              <a:rPr lang="ru-RU" dirty="0"/>
              <a:t> </a:t>
            </a:r>
            <a:r>
              <a:rPr lang="ru-RU" dirty="0" err="1"/>
              <a:t>айналған</a:t>
            </a:r>
            <a:r>
              <a:rPr lang="ru-RU" dirty="0"/>
              <a:t> </a:t>
            </a:r>
            <a:r>
              <a:rPr lang="ru-RU" dirty="0" err="1"/>
              <a:t>саяхатшы</a:t>
            </a:r>
            <a:r>
              <a:rPr lang="ru-RU" dirty="0"/>
              <a:t> Демид </a:t>
            </a:r>
            <a:r>
              <a:rPr lang="tr-TR" dirty="0"/>
              <a:t>pyanda </a:t>
            </a:r>
            <a:r>
              <a:rPr lang="ru-RU" dirty="0"/>
              <a:t>Лена </a:t>
            </a:r>
            <a:r>
              <a:rPr lang="ru-RU" dirty="0" err="1"/>
              <a:t>жағалауына</a:t>
            </a:r>
            <a:r>
              <a:rPr lang="ru-RU" dirty="0"/>
              <a:t> </a:t>
            </a:r>
            <a:r>
              <a:rPr lang="ru-RU" dirty="0" err="1"/>
              <a:t>жетті</a:t>
            </a:r>
            <a:r>
              <a:rPr lang="ru-RU" dirty="0"/>
              <a:t>. Осы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жеке</a:t>
            </a:r>
            <a:r>
              <a:rPr lang="ru-RU" dirty="0"/>
              <a:t> басы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ештеңе</a:t>
            </a:r>
            <a:r>
              <a:rPr lang="ru-RU" dirty="0"/>
              <a:t> </a:t>
            </a:r>
            <a:r>
              <a:rPr lang="ru-RU" dirty="0" err="1"/>
              <a:t>дерлік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экспедиция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егжей</a:t>
            </a:r>
            <a:r>
              <a:rPr lang="ru-RU" dirty="0"/>
              <a:t> </a:t>
            </a:r>
            <a:r>
              <a:rPr lang="ru-RU" dirty="0" err="1"/>
              <a:t>ауыздан-ауызға</a:t>
            </a:r>
            <a:r>
              <a:rPr lang="ru-RU" dirty="0"/>
              <a:t> </a:t>
            </a:r>
            <a:r>
              <a:rPr lang="ru-RU" dirty="0" err="1"/>
              <a:t>өнеркәсіпшілерді</a:t>
            </a:r>
            <a:r>
              <a:rPr lang="ru-RU" dirty="0"/>
              <a:t> </a:t>
            </a:r>
            <a:r>
              <a:rPr lang="ru-RU" dirty="0" err="1"/>
              <a:t>берілді</a:t>
            </a:r>
            <a:r>
              <a:rPr lang="ru-RU" dirty="0"/>
              <a:t>.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әңгімелері</a:t>
            </a:r>
            <a:r>
              <a:rPr lang="ru-RU" dirty="0"/>
              <a:t> Миллер Петров </a:t>
            </a:r>
            <a:r>
              <a:rPr lang="ru-RU" dirty="0" err="1"/>
              <a:t>дәуірі</a:t>
            </a:r>
            <a:r>
              <a:rPr lang="ru-RU" dirty="0"/>
              <a:t> бар </a:t>
            </a:r>
            <a:r>
              <a:rPr lang="ru-RU" dirty="0" err="1"/>
              <a:t>тарихшы</a:t>
            </a:r>
            <a:r>
              <a:rPr lang="ru-RU" dirty="0"/>
              <a:t> </a:t>
            </a:r>
            <a:r>
              <a:rPr lang="tr-TR" dirty="0"/>
              <a:t>Gerard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тіркелді</a:t>
            </a:r>
            <a:r>
              <a:rPr lang="ru-RU" dirty="0"/>
              <a:t>. </a:t>
            </a:r>
            <a:r>
              <a:rPr lang="ru-RU" dirty="0" err="1"/>
              <a:t>Саяхатшы</a:t>
            </a:r>
            <a:r>
              <a:rPr lang="ru-RU" dirty="0"/>
              <a:t> </a:t>
            </a:r>
            <a:r>
              <a:rPr lang="ru-RU" dirty="0" err="1"/>
              <a:t>экзотикалық</a:t>
            </a:r>
            <a:r>
              <a:rPr lang="ru-RU" dirty="0"/>
              <a:t> </a:t>
            </a:r>
            <a:r>
              <a:rPr lang="ru-RU" dirty="0" err="1"/>
              <a:t>атауы</a:t>
            </a:r>
            <a:r>
              <a:rPr lang="ru-RU" dirty="0"/>
              <a:t>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Померания </a:t>
            </a:r>
            <a:r>
              <a:rPr lang="ru-RU" dirty="0" err="1"/>
              <a:t>тиесілі</a:t>
            </a:r>
            <a:r>
              <a:rPr lang="ru-RU" dirty="0"/>
              <a:t> </a:t>
            </a:r>
            <a:r>
              <a:rPr lang="ru-RU" dirty="0" err="1"/>
              <a:t>деп</a:t>
            </a:r>
            <a:r>
              <a:rPr lang="ru-RU" dirty="0"/>
              <a:t> </a:t>
            </a:r>
            <a:r>
              <a:rPr lang="ru-RU" dirty="0" err="1"/>
              <a:t>түсіндіріледі</a:t>
            </a:r>
            <a:r>
              <a:rPr lang="ru-RU" dirty="0"/>
              <a:t> </a:t>
            </a:r>
            <a:r>
              <a:rPr lang="ru-RU" dirty="0" err="1"/>
              <a:t>болады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1632 </a:t>
            </a:r>
            <a:r>
              <a:rPr lang="ru-RU" dirty="0" err="1"/>
              <a:t>жылы</a:t>
            </a:r>
            <a:r>
              <a:rPr lang="ru-RU" dirty="0"/>
              <a:t>,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қыстайтын</a:t>
            </a:r>
            <a:r>
              <a:rPr lang="ru-RU" dirty="0"/>
              <a:t> </a:t>
            </a:r>
            <a:r>
              <a:rPr lang="ru-RU" dirty="0" err="1"/>
              <a:t>казактарының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сайт </a:t>
            </a:r>
            <a:r>
              <a:rPr lang="ru-RU" dirty="0" err="1"/>
              <a:t>ұзамай</a:t>
            </a:r>
            <a:r>
              <a:rPr lang="ru-RU" dirty="0"/>
              <a:t> Якутск </a:t>
            </a:r>
            <a:r>
              <a:rPr lang="ru-RU" dirty="0" err="1"/>
              <a:t>өзгертілді</a:t>
            </a:r>
            <a:r>
              <a:rPr lang="ru-RU" dirty="0"/>
              <a:t> Форт, </a:t>
            </a:r>
            <a:r>
              <a:rPr lang="ru-RU" dirty="0" err="1"/>
              <a:t>негізін</a:t>
            </a:r>
            <a:r>
              <a:rPr lang="ru-RU" dirty="0"/>
              <a:t> </a:t>
            </a:r>
            <a:r>
              <a:rPr lang="ru-RU" dirty="0" err="1"/>
              <a:t>қалады</a:t>
            </a:r>
            <a:r>
              <a:rPr lang="ru-RU" dirty="0"/>
              <a:t>. </a:t>
            </a:r>
            <a:r>
              <a:rPr lang="ru-RU" dirty="0" err="1"/>
              <a:t>қала</a:t>
            </a:r>
            <a:r>
              <a:rPr lang="ru-RU" dirty="0"/>
              <a:t> </a:t>
            </a:r>
            <a:r>
              <a:rPr lang="ru-RU" dirty="0" err="1"/>
              <a:t>жаңадан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</a:t>
            </a:r>
            <a:r>
              <a:rPr lang="ru-RU" dirty="0" err="1"/>
              <a:t>провинциясы</a:t>
            </a:r>
            <a:r>
              <a:rPr lang="ru-RU" dirty="0"/>
              <a:t> </a:t>
            </a:r>
            <a:r>
              <a:rPr lang="ru-RU" dirty="0" err="1"/>
              <a:t>орталығына</a:t>
            </a:r>
            <a:r>
              <a:rPr lang="ru-RU" dirty="0"/>
              <a:t> </a:t>
            </a:r>
            <a:r>
              <a:rPr lang="ru-RU" dirty="0" err="1"/>
              <a:t>айналды</a:t>
            </a:r>
            <a:r>
              <a:rPr lang="ru-RU" dirty="0"/>
              <a:t>. </a:t>
            </a:r>
            <a:r>
              <a:rPr lang="ru-RU" dirty="0" err="1"/>
              <a:t>Бірінші</a:t>
            </a:r>
            <a:r>
              <a:rPr lang="ru-RU" dirty="0"/>
              <a:t> казак </a:t>
            </a:r>
            <a:r>
              <a:rPr lang="ru-RU" dirty="0" err="1"/>
              <a:t>гарнизондық</a:t>
            </a:r>
            <a:r>
              <a:rPr lang="ru-RU" dirty="0"/>
              <a:t> </a:t>
            </a:r>
            <a:r>
              <a:rPr lang="ru-RU" dirty="0" err="1"/>
              <a:t>тіпті</a:t>
            </a:r>
            <a:r>
              <a:rPr lang="ru-RU" dirty="0"/>
              <a:t> </a:t>
            </a:r>
            <a:r>
              <a:rPr lang="ru-RU" dirty="0" err="1"/>
              <a:t>реттеуге</a:t>
            </a:r>
            <a:r>
              <a:rPr lang="ru-RU" dirty="0"/>
              <a:t> </a:t>
            </a:r>
            <a:r>
              <a:rPr lang="ru-RU" dirty="0" err="1"/>
              <a:t>қоршауға</a:t>
            </a:r>
            <a:r>
              <a:rPr lang="ru-RU" dirty="0"/>
              <a:t> </a:t>
            </a:r>
            <a:r>
              <a:rPr lang="ru-RU" dirty="0" err="1"/>
              <a:t>тырысты</a:t>
            </a:r>
            <a:r>
              <a:rPr lang="ru-RU" dirty="0"/>
              <a:t> Якутия </a:t>
            </a:r>
            <a:r>
              <a:rPr lang="ru-RU" dirty="0" err="1"/>
              <a:t>жау</a:t>
            </a:r>
            <a:r>
              <a:rPr lang="ru-RU" dirty="0"/>
              <a:t> </a:t>
            </a:r>
            <a:r>
              <a:rPr lang="ru-RU" dirty="0" err="1"/>
              <a:t>қатынасы</a:t>
            </a:r>
            <a:r>
              <a:rPr lang="ru-RU" dirty="0"/>
              <a:t>, тап. 17 </a:t>
            </a:r>
            <a:r>
              <a:rPr lang="ru-RU" dirty="0" err="1"/>
              <a:t>ғасырда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солтүстік-шығыс</a:t>
            </a:r>
            <a:r>
              <a:rPr lang="ru-RU" dirty="0"/>
              <a:t> </a:t>
            </a:r>
            <a:r>
              <a:rPr lang="ru-RU" dirty="0" err="1"/>
              <a:t>шекарасы</a:t>
            </a:r>
            <a:r>
              <a:rPr lang="ru-RU" dirty="0"/>
              <a:t> </a:t>
            </a:r>
            <a:r>
              <a:rPr lang="ru-RU" dirty="0" err="1"/>
              <a:t>айналды</a:t>
            </a:r>
            <a:r>
              <a:rPr lang="ru-RU" dirty="0"/>
              <a:t> осы </a:t>
            </a:r>
            <a:r>
              <a:rPr lang="ru-RU" dirty="0" err="1"/>
              <a:t>қалада</a:t>
            </a:r>
            <a:r>
              <a:rPr lang="ru-RU" dirty="0"/>
              <a:t> </a:t>
            </a:r>
            <a:r>
              <a:rPr lang="ru-RU" dirty="0" err="1"/>
              <a:t>бақыланады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шалғай</a:t>
            </a:r>
            <a:r>
              <a:rPr lang="ru-RU" dirty="0"/>
              <a:t> </a:t>
            </a:r>
            <a:r>
              <a:rPr lang="ru-RU" dirty="0" err="1"/>
              <a:t>шекараларын</a:t>
            </a:r>
            <a:r>
              <a:rPr lang="ru-RU" dirty="0"/>
              <a:t>, </a:t>
            </a:r>
            <a:r>
              <a:rPr lang="ru-RU" dirty="0" err="1"/>
              <a:t>дамыту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244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452718"/>
            <a:ext cx="10975082" cy="6180838"/>
          </a:xfrm>
        </p:spPr>
        <p:txBody>
          <a:bodyPr>
            <a:normAutofit/>
          </a:bodyPr>
          <a:lstStyle/>
          <a:p>
            <a:r>
              <a:rPr lang="ru-RU" dirty="0"/>
              <a:t>ОТАРЛАУ СИПАТЫ</a:t>
            </a:r>
          </a:p>
          <a:p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спонтанды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танымал</a:t>
            </a:r>
            <a:r>
              <a:rPr lang="ru-RU" dirty="0"/>
              <a:t> </a:t>
            </a:r>
            <a:r>
              <a:rPr lang="ru-RU" dirty="0" err="1"/>
              <a:t>сипатын</a:t>
            </a:r>
            <a:r>
              <a:rPr lang="ru-RU" dirty="0"/>
              <a:t> </a:t>
            </a:r>
            <a:r>
              <a:rPr lang="ru-RU" dirty="0" err="1"/>
              <a:t>киіп</a:t>
            </a:r>
            <a:r>
              <a:rPr lang="ru-RU" dirty="0"/>
              <a:t> ал,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отарлау</a:t>
            </a:r>
            <a:r>
              <a:rPr lang="ru-RU" dirty="0"/>
              <a:t>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өту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.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бастапқыда</a:t>
            </a:r>
            <a:r>
              <a:rPr lang="ru-RU" dirty="0"/>
              <a:t> </a:t>
            </a:r>
            <a:r>
              <a:rPr lang="ru-RU" dirty="0" err="1"/>
              <a:t>жүзінде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үдеріске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ru-RU" dirty="0" err="1"/>
              <a:t>келтірмейді</a:t>
            </a:r>
            <a:r>
              <a:rPr lang="ru-RU" dirty="0"/>
              <a:t>.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тәуекелдер</a:t>
            </a:r>
            <a:r>
              <a:rPr lang="ru-RU" dirty="0"/>
              <a:t> </a:t>
            </a:r>
            <a:r>
              <a:rPr lang="ru-RU" dirty="0" err="1"/>
              <a:t>өздері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еркімен</a:t>
            </a:r>
            <a:r>
              <a:rPr lang="ru-RU" dirty="0"/>
              <a:t> </a:t>
            </a:r>
            <a:r>
              <a:rPr lang="ru-RU" dirty="0" err="1"/>
              <a:t>шығысқа</a:t>
            </a:r>
            <a:r>
              <a:rPr lang="ru-RU" dirty="0"/>
              <a:t> </a:t>
            </a:r>
            <a:r>
              <a:rPr lang="ru-RU" dirty="0" err="1"/>
              <a:t>қарай</a:t>
            </a:r>
            <a:r>
              <a:rPr lang="ru-RU" dirty="0"/>
              <a:t> бара </a:t>
            </a:r>
            <a:r>
              <a:rPr lang="ru-RU" dirty="0" err="1"/>
              <a:t>жатты</a:t>
            </a:r>
            <a:r>
              <a:rPr lang="ru-RU" dirty="0"/>
              <a:t>. </a:t>
            </a:r>
            <a:r>
              <a:rPr lang="ru-RU" dirty="0" err="1"/>
              <a:t>Әдетте</a:t>
            </a:r>
            <a:r>
              <a:rPr lang="ru-RU" dirty="0"/>
              <a:t>,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жасауға</a:t>
            </a:r>
            <a:r>
              <a:rPr lang="ru-RU" dirty="0"/>
              <a:t> </a:t>
            </a:r>
            <a:r>
              <a:rPr lang="ru-RU" dirty="0" err="1"/>
              <a:t>ұмтылады</a:t>
            </a:r>
            <a:r>
              <a:rPr lang="ru-RU" dirty="0"/>
              <a:t>. </a:t>
            </a:r>
            <a:r>
              <a:rPr lang="ru-RU" dirty="0" err="1"/>
              <a:t>Сондай-ақ</a:t>
            </a:r>
            <a:r>
              <a:rPr lang="ru-RU" dirty="0"/>
              <a:t>, </a:t>
            </a:r>
            <a:r>
              <a:rPr lang="ru-RU" dirty="0" err="1"/>
              <a:t>шығысында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басыбайлы</a:t>
            </a:r>
            <a:r>
              <a:rPr lang="ru-RU" dirty="0"/>
              <a:t> </a:t>
            </a:r>
            <a:r>
              <a:rPr lang="ru-RU" dirty="0" err="1"/>
              <a:t>құлдықтан</a:t>
            </a:r>
            <a:r>
              <a:rPr lang="ru-RU" dirty="0"/>
              <a:t> </a:t>
            </a:r>
            <a:r>
              <a:rPr lang="ru-RU" dirty="0" err="1"/>
              <a:t>қашып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үйінің</a:t>
            </a:r>
            <a:r>
              <a:rPr lang="ru-RU" dirty="0"/>
              <a:t> </a:t>
            </a:r>
            <a:r>
              <a:rPr lang="ru-RU" dirty="0" err="1"/>
              <a:t>тастап</a:t>
            </a:r>
            <a:r>
              <a:rPr lang="ru-RU" dirty="0"/>
              <a:t> </a:t>
            </a:r>
            <a:r>
              <a:rPr lang="ru-RU" dirty="0" err="1"/>
              <a:t>шаруалар</a:t>
            </a:r>
            <a:r>
              <a:rPr lang="ru-RU" dirty="0"/>
              <a:t> </a:t>
            </a:r>
            <a:r>
              <a:rPr lang="ru-RU" dirty="0" err="1"/>
              <a:t>ұмтылды</a:t>
            </a:r>
            <a:r>
              <a:rPr lang="ru-RU" dirty="0"/>
              <a:t>. </a:t>
            </a:r>
            <a:r>
              <a:rPr lang="tr-TR" dirty="0"/>
              <a:t>Desire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Қиыр</a:t>
            </a:r>
            <a:r>
              <a:rPr lang="ru-RU" dirty="0"/>
              <a:t> </a:t>
            </a:r>
            <a:r>
              <a:rPr lang="ru-RU" dirty="0" err="1"/>
              <a:t>Шығыс</a:t>
            </a:r>
            <a:r>
              <a:rPr lang="ru-RU" dirty="0"/>
              <a:t> </a:t>
            </a:r>
            <a:r>
              <a:rPr lang="ru-RU" dirty="0" err="1"/>
              <a:t>дамуына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үлес</a:t>
            </a:r>
            <a:r>
              <a:rPr lang="ru-RU" dirty="0"/>
              <a:t> </a:t>
            </a:r>
            <a:r>
              <a:rPr lang="ru-RU" dirty="0" err="1"/>
              <a:t>қосып</a:t>
            </a:r>
            <a:r>
              <a:rPr lang="ru-RU" dirty="0"/>
              <a:t> неизведанные </a:t>
            </a:r>
            <a:r>
              <a:rPr lang="ru-RU" dirty="0" err="1"/>
              <a:t>кеңістігіндегі</a:t>
            </a:r>
            <a:r>
              <a:rPr lang="ru-RU" dirty="0"/>
              <a:t> </a:t>
            </a:r>
            <a:r>
              <a:rPr lang="ru-RU" dirty="0" err="1"/>
              <a:t>мыңдаған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итеріп</a:t>
            </a:r>
            <a:r>
              <a:rPr lang="ru-RU" dirty="0"/>
              <a:t> </a:t>
            </a:r>
            <a:r>
              <a:rPr lang="ru-RU" dirty="0" err="1"/>
              <a:t>алады</a:t>
            </a:r>
            <a:r>
              <a:rPr lang="ru-RU" dirty="0"/>
              <a:t>. 17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фермерлер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,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бастауға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берді</a:t>
            </a:r>
            <a:r>
              <a:rPr lang="ru-RU" dirty="0"/>
              <a:t>. </a:t>
            </a:r>
            <a:r>
              <a:rPr lang="ru-RU" dirty="0" err="1"/>
              <a:t>ауыл</a:t>
            </a:r>
            <a:r>
              <a:rPr lang="ru-RU" dirty="0"/>
              <a:t> </a:t>
            </a:r>
            <a:r>
              <a:rPr lang="ru-RU" dirty="0" err="1"/>
              <a:t>тұрғындары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фермасы</a:t>
            </a:r>
            <a:r>
              <a:rPr lang="ru-RU" dirty="0"/>
              <a:t> </a:t>
            </a:r>
            <a:r>
              <a:rPr lang="ru-RU" dirty="0" err="1"/>
              <a:t>бастау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еңбек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ерлікке</a:t>
            </a:r>
            <a:r>
              <a:rPr lang="ru-RU" dirty="0"/>
              <a:t> </a:t>
            </a:r>
            <a:r>
              <a:rPr lang="ru-RU" dirty="0" err="1"/>
              <a:t>баруға</a:t>
            </a:r>
            <a:r>
              <a:rPr lang="ru-RU" dirty="0"/>
              <a:t> тура </a:t>
            </a:r>
            <a:r>
              <a:rPr lang="ru-RU" dirty="0" err="1"/>
              <a:t>келді</a:t>
            </a:r>
            <a:r>
              <a:rPr lang="ru-RU" dirty="0"/>
              <a:t>. Дала </a:t>
            </a:r>
            <a:r>
              <a:rPr lang="ru-RU" dirty="0" err="1"/>
              <a:t>көшпенділерінің</a:t>
            </a:r>
            <a:r>
              <a:rPr lang="ru-RU" dirty="0"/>
              <a:t> </a:t>
            </a:r>
            <a:r>
              <a:rPr lang="ru-RU" dirty="0" err="1"/>
              <a:t>алып</a:t>
            </a:r>
            <a:r>
              <a:rPr lang="ru-RU" dirty="0"/>
              <a:t> </a:t>
            </a:r>
            <a:r>
              <a:rPr lang="ru-RU" dirty="0" err="1"/>
              <a:t>жатқан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tr-TR" dirty="0"/>
              <a:t>Tundra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өсіру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жарамсыз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, </a:t>
            </a:r>
            <a:r>
              <a:rPr lang="ru-RU" dirty="0" err="1"/>
              <a:t>фермерлер</a:t>
            </a:r>
            <a:r>
              <a:rPr lang="ru-RU" dirty="0"/>
              <a:t> </a:t>
            </a:r>
            <a:r>
              <a:rPr lang="ru-RU" dirty="0" err="1"/>
              <a:t>бөлімінде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табиғат</a:t>
            </a:r>
            <a:r>
              <a:rPr lang="ru-RU" dirty="0"/>
              <a:t> </a:t>
            </a:r>
            <a:r>
              <a:rPr lang="ru-RU" dirty="0" err="1"/>
              <a:t>бөлімінде</a:t>
            </a:r>
            <a:r>
              <a:rPr lang="ru-RU" dirty="0"/>
              <a:t> </a:t>
            </a:r>
            <a:r>
              <a:rPr lang="ru-RU" dirty="0" err="1"/>
              <a:t>жеңіп</a:t>
            </a:r>
            <a:r>
              <a:rPr lang="ru-RU" dirty="0"/>
              <a:t>, </a:t>
            </a:r>
            <a:r>
              <a:rPr lang="ru-RU" dirty="0" err="1"/>
              <a:t>қалың</a:t>
            </a:r>
            <a:r>
              <a:rPr lang="ru-RU" dirty="0"/>
              <a:t> </a:t>
            </a:r>
            <a:r>
              <a:rPr lang="ru-RU" dirty="0" err="1"/>
              <a:t>ормандарында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қолдарымен</a:t>
            </a:r>
            <a:r>
              <a:rPr lang="ru-RU" dirty="0"/>
              <a:t> </a:t>
            </a:r>
            <a:r>
              <a:rPr lang="ru-RU" dirty="0" err="1"/>
              <a:t>егістік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ұйымдастыруға</a:t>
            </a:r>
            <a:r>
              <a:rPr lang="ru-RU" dirty="0"/>
              <a:t> тура </a:t>
            </a:r>
            <a:r>
              <a:rPr lang="ru-RU" dirty="0" err="1"/>
              <a:t>келді</a:t>
            </a:r>
            <a:r>
              <a:rPr lang="ru-RU" dirty="0"/>
              <a:t>. </a:t>
            </a:r>
            <a:r>
              <a:rPr lang="ru-RU" dirty="0" err="1"/>
              <a:t>дәлелді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жігерлі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осы </a:t>
            </a:r>
            <a:r>
              <a:rPr lang="ru-RU" dirty="0" err="1"/>
              <a:t>түрінің</a:t>
            </a:r>
            <a:r>
              <a:rPr lang="ru-RU" dirty="0"/>
              <a:t> </a:t>
            </a:r>
            <a:r>
              <a:rPr lang="ru-RU" dirty="0" err="1"/>
              <a:t>ісі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. </a:t>
            </a:r>
            <a:r>
              <a:rPr lang="ru-RU" dirty="0" err="1"/>
              <a:t>органдары</a:t>
            </a:r>
            <a:r>
              <a:rPr lang="ru-RU" dirty="0"/>
              <a:t> колонистов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халыққа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әскерін</a:t>
            </a:r>
            <a:r>
              <a:rPr lang="ru-RU" dirty="0"/>
              <a:t> </a:t>
            </a:r>
            <a:r>
              <a:rPr lang="ru-RU" dirty="0" err="1"/>
              <a:t>жіберді</a:t>
            </a:r>
            <a:r>
              <a:rPr lang="ru-RU" dirty="0"/>
              <a:t>. </a:t>
            </a:r>
            <a:r>
              <a:rPr lang="ru-RU" dirty="0" err="1"/>
              <a:t>қазірдің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қауіпсіздік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жинау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жауапты</a:t>
            </a:r>
            <a:r>
              <a:rPr lang="ru-RU" dirty="0"/>
              <a:t> </a:t>
            </a:r>
            <a:r>
              <a:rPr lang="ru-RU" dirty="0" err="1"/>
              <a:t>әзірлеумен</a:t>
            </a:r>
            <a:r>
              <a:rPr lang="ru-RU" dirty="0"/>
              <a:t> </a:t>
            </a:r>
            <a:r>
              <a:rPr lang="ru-RU" dirty="0" err="1"/>
              <a:t>айналысатын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сонша</a:t>
            </a:r>
            <a:r>
              <a:rPr lang="ru-RU" dirty="0"/>
              <a:t> </a:t>
            </a:r>
            <a:r>
              <a:rPr lang="ru-RU" dirty="0" err="1"/>
              <a:t>ашық</a:t>
            </a:r>
            <a:r>
              <a:rPr lang="ru-RU" dirty="0"/>
              <a:t> </a:t>
            </a:r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оңтүстігінде</a:t>
            </a:r>
            <a:r>
              <a:rPr lang="ru-RU" dirty="0"/>
              <a:t>, Енисей </a:t>
            </a:r>
            <a:r>
              <a:rPr lang="ru-RU" dirty="0" err="1"/>
              <a:t>жағасында</a:t>
            </a:r>
            <a:r>
              <a:rPr lang="ru-RU" dirty="0"/>
              <a:t>, Форт </a:t>
            </a:r>
            <a:r>
              <a:rPr lang="ru-RU" dirty="0" err="1"/>
              <a:t>кейінірек</a:t>
            </a:r>
            <a:r>
              <a:rPr lang="ru-RU" dirty="0"/>
              <a:t> бай </a:t>
            </a:r>
            <a:r>
              <a:rPr lang="ru-RU" dirty="0" err="1"/>
              <a:t>қала</a:t>
            </a:r>
            <a:r>
              <a:rPr lang="ru-RU" dirty="0"/>
              <a:t> Красноярск </a:t>
            </a:r>
            <a:r>
              <a:rPr lang="ru-RU" dirty="0" err="1"/>
              <a:t>болды</a:t>
            </a:r>
            <a:r>
              <a:rPr lang="ru-RU" dirty="0"/>
              <a:t> </a:t>
            </a:r>
            <a:r>
              <a:rPr lang="ru-RU" dirty="0" err="1"/>
              <a:t>бейбіт</a:t>
            </a:r>
            <a:r>
              <a:rPr lang="ru-RU" dirty="0"/>
              <a:t> </a:t>
            </a:r>
            <a:r>
              <a:rPr lang="ru-RU" dirty="0" err="1"/>
              <a:t>тұрғындарды</a:t>
            </a:r>
            <a:r>
              <a:rPr lang="ru-RU" dirty="0"/>
              <a:t> </a:t>
            </a:r>
            <a:r>
              <a:rPr lang="ru-RU" dirty="0" err="1"/>
              <a:t>қорғау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салынған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1628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болған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6614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452718"/>
            <a:ext cx="11091460" cy="6230715"/>
          </a:xfrm>
        </p:spPr>
        <p:txBody>
          <a:bodyPr>
            <a:normAutofit/>
          </a:bodyPr>
          <a:lstStyle/>
          <a:p>
            <a:r>
              <a:rPr lang="ru-RU" dirty="0"/>
              <a:t>ІС-ШАРАЛАР </a:t>
            </a:r>
            <a:r>
              <a:rPr lang="tr-TR" dirty="0"/>
              <a:t>DEZHNEVA</a:t>
            </a:r>
          </a:p>
          <a:p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беттерінде</a:t>
            </a:r>
            <a:r>
              <a:rPr lang="ru-RU" dirty="0"/>
              <a:t> </a:t>
            </a:r>
            <a:r>
              <a:rPr lang="ru-RU" dirty="0" err="1"/>
              <a:t>көптеген</a:t>
            </a:r>
            <a:r>
              <a:rPr lang="ru-RU" dirty="0"/>
              <a:t> </a:t>
            </a:r>
            <a:r>
              <a:rPr lang="ru-RU" dirty="0" err="1"/>
              <a:t>батыл</a:t>
            </a:r>
            <a:r>
              <a:rPr lang="ru-RU" dirty="0"/>
              <a:t> </a:t>
            </a:r>
            <a:r>
              <a:rPr lang="ru-RU" dirty="0" err="1"/>
              <a:t>саяхатшылар</a:t>
            </a:r>
            <a:r>
              <a:rPr lang="ru-RU" dirty="0"/>
              <a:t> </a:t>
            </a:r>
            <a:r>
              <a:rPr lang="ru-RU" dirty="0" err="1"/>
              <a:t>есімдері</a:t>
            </a:r>
            <a:r>
              <a:rPr lang="ru-RU" dirty="0"/>
              <a:t> </a:t>
            </a:r>
            <a:r>
              <a:rPr lang="ru-RU" dirty="0" err="1"/>
              <a:t>басып</a:t>
            </a:r>
            <a:r>
              <a:rPr lang="ru-RU" dirty="0"/>
              <a:t> </a:t>
            </a:r>
            <a:r>
              <a:rPr lang="ru-RU" dirty="0" err="1"/>
              <a:t>Сібірдің</a:t>
            </a:r>
            <a:r>
              <a:rPr lang="ru-RU" dirty="0"/>
              <a:t> даму </a:t>
            </a:r>
            <a:r>
              <a:rPr lang="ru-RU" dirty="0" err="1"/>
              <a:t>тарихы</a:t>
            </a:r>
            <a:r>
              <a:rPr lang="ru-RU" dirty="0"/>
              <a:t> 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ru-RU" dirty="0" err="1"/>
              <a:t>өмірін</a:t>
            </a:r>
            <a:r>
              <a:rPr lang="ru-RU" dirty="0"/>
              <a:t> </a:t>
            </a:r>
            <a:r>
              <a:rPr lang="ru-RU" dirty="0" err="1"/>
              <a:t>жыл</a:t>
            </a:r>
            <a:r>
              <a:rPr lang="ru-RU" dirty="0"/>
              <a:t> </a:t>
            </a:r>
            <a:r>
              <a:rPr lang="ru-RU" dirty="0" err="1"/>
              <a:t>жұмсайды</a:t>
            </a:r>
            <a:r>
              <a:rPr lang="ru-RU" dirty="0"/>
              <a:t>. Осы </a:t>
            </a:r>
            <a:r>
              <a:rPr lang="ru-RU" dirty="0" err="1"/>
              <a:t>пионерлер</a:t>
            </a:r>
            <a:r>
              <a:rPr lang="ru-RU" dirty="0"/>
              <a:t> </a:t>
            </a:r>
            <a:r>
              <a:rPr lang="ru-RU" dirty="0" err="1"/>
              <a:t>бірі</a:t>
            </a:r>
            <a:r>
              <a:rPr lang="ru-RU" dirty="0"/>
              <a:t> Семен </a:t>
            </a:r>
            <a:r>
              <a:rPr lang="tr-TR" dirty="0"/>
              <a:t>Dezhnev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казак атаманы </a:t>
            </a:r>
            <a:r>
              <a:rPr lang="ru-RU" dirty="0" err="1"/>
              <a:t>Ұлы</a:t>
            </a:r>
            <a:r>
              <a:rPr lang="ru-RU" dirty="0"/>
              <a:t> Устюга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туған</a:t>
            </a:r>
            <a:r>
              <a:rPr lang="ru-RU" dirty="0"/>
              <a:t>, мен </a:t>
            </a:r>
            <a:r>
              <a:rPr lang="ru-RU" dirty="0" err="1"/>
              <a:t>үлбірден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сауда</a:t>
            </a:r>
            <a:r>
              <a:rPr lang="ru-RU" dirty="0"/>
              <a:t> </a:t>
            </a:r>
            <a:r>
              <a:rPr lang="ru-RU" dirty="0" err="1"/>
              <a:t>өндірісін</a:t>
            </a:r>
            <a:r>
              <a:rPr lang="ru-RU" dirty="0"/>
              <a:t> </a:t>
            </a:r>
            <a:r>
              <a:rPr lang="ru-RU" dirty="0" err="1"/>
              <a:t>алуға</a:t>
            </a:r>
            <a:r>
              <a:rPr lang="ru-RU" dirty="0"/>
              <a:t> </a:t>
            </a:r>
            <a:r>
              <a:rPr lang="ru-RU" dirty="0" err="1"/>
              <a:t>шығысқа</a:t>
            </a:r>
            <a:r>
              <a:rPr lang="ru-RU" dirty="0"/>
              <a:t> </a:t>
            </a:r>
            <a:r>
              <a:rPr lang="ru-RU" dirty="0" err="1"/>
              <a:t>аттанды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білікті</a:t>
            </a:r>
            <a:r>
              <a:rPr lang="ru-RU" dirty="0"/>
              <a:t> штурман </a:t>
            </a:r>
            <a:r>
              <a:rPr lang="ru-RU" dirty="0" err="1"/>
              <a:t>болды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белсенді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солтүстік-шығыс</a:t>
            </a:r>
            <a:r>
              <a:rPr lang="ru-RU" dirty="0"/>
              <a:t> </a:t>
            </a:r>
            <a:r>
              <a:rPr lang="ru-RU" dirty="0" err="1"/>
              <a:t>Сібірде</a:t>
            </a:r>
            <a:r>
              <a:rPr lang="ru-RU" dirty="0"/>
              <a:t> </a:t>
            </a:r>
            <a:r>
              <a:rPr lang="ru-RU" dirty="0" err="1"/>
              <a:t>өткізді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tr-TR" dirty="0"/>
              <a:t>ad</a:t>
            </a:r>
          </a:p>
          <a:p>
            <a:r>
              <a:rPr lang="tr-TR" dirty="0"/>
              <a:t>1638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tr-TR" dirty="0"/>
              <a:t>Dezhnev </a:t>
            </a:r>
            <a:r>
              <a:rPr lang="ru-RU" dirty="0"/>
              <a:t>Якутск </a:t>
            </a:r>
            <a:r>
              <a:rPr lang="ru-RU" dirty="0" err="1"/>
              <a:t>көшті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қауымдасқан</a:t>
            </a:r>
            <a:r>
              <a:rPr lang="ru-RU" dirty="0"/>
              <a:t> </a:t>
            </a:r>
            <a:r>
              <a:rPr lang="ru-RU" dirty="0" err="1"/>
              <a:t>осындай</a:t>
            </a:r>
            <a:r>
              <a:rPr lang="ru-RU" dirty="0"/>
              <a:t> Чита </a:t>
            </a:r>
            <a:r>
              <a:rPr lang="ru-RU" dirty="0" err="1"/>
              <a:t>және</a:t>
            </a:r>
            <a:r>
              <a:rPr lang="ru-RU" dirty="0"/>
              <a:t> Нерчинске </a:t>
            </a:r>
            <a:r>
              <a:rPr lang="ru-RU" dirty="0" err="1"/>
              <a:t>ретінде</a:t>
            </a:r>
            <a:r>
              <a:rPr lang="ru-RU" dirty="0"/>
              <a:t> </a:t>
            </a:r>
            <a:r>
              <a:rPr lang="ru-RU" dirty="0" err="1"/>
              <a:t>қалалар</a:t>
            </a:r>
            <a:r>
              <a:rPr lang="ru-RU" dirty="0"/>
              <a:t> </a:t>
            </a:r>
            <a:r>
              <a:rPr lang="ru-RU" dirty="0" err="1"/>
              <a:t>құрылған</a:t>
            </a:r>
            <a:r>
              <a:rPr lang="ru-RU" dirty="0"/>
              <a:t> Питер Бекетов </a:t>
            </a:r>
            <a:r>
              <a:rPr lang="ru-RU" dirty="0" err="1"/>
              <a:t>болды</a:t>
            </a:r>
            <a:r>
              <a:rPr lang="ru-RU" dirty="0"/>
              <a:t>. Семен </a:t>
            </a:r>
            <a:r>
              <a:rPr lang="tr-TR" dirty="0"/>
              <a:t>Dezhnev </a:t>
            </a:r>
            <a:r>
              <a:rPr lang="ru-RU" dirty="0"/>
              <a:t>Якутия </a:t>
            </a:r>
            <a:r>
              <a:rPr lang="ru-RU" dirty="0" err="1"/>
              <a:t>байырғы</a:t>
            </a:r>
            <a:r>
              <a:rPr lang="ru-RU" dirty="0"/>
              <a:t> </a:t>
            </a:r>
            <a:r>
              <a:rPr lang="ru-RU" dirty="0" err="1"/>
              <a:t>халықтары</a:t>
            </a:r>
            <a:r>
              <a:rPr lang="ru-RU" dirty="0"/>
              <a:t> алым </a:t>
            </a:r>
            <a:r>
              <a:rPr lang="ru-RU" dirty="0" err="1"/>
              <a:t>жинау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жасалған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ru-RU" dirty="0" err="1"/>
              <a:t>тұрғындар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мемлекет</a:t>
            </a:r>
            <a:r>
              <a:rPr lang="ru-RU" dirty="0"/>
              <a:t> </a:t>
            </a:r>
            <a:r>
              <a:rPr lang="ru-RU" dirty="0" err="1"/>
              <a:t>тағайындаған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Жергілікті</a:t>
            </a:r>
            <a:r>
              <a:rPr lang="ru-RU" dirty="0"/>
              <a:t> </a:t>
            </a:r>
            <a:r>
              <a:rPr lang="tr-TR" dirty="0"/>
              <a:t>princelings </a:t>
            </a:r>
            <a:r>
              <a:rPr lang="ru-RU" dirty="0" err="1"/>
              <a:t>мезгіл</a:t>
            </a:r>
            <a:r>
              <a:rPr lang="ru-RU" dirty="0"/>
              <a:t> бас </a:t>
            </a:r>
            <a:r>
              <a:rPr lang="ru-RU" dirty="0" err="1"/>
              <a:t>көтерді</a:t>
            </a:r>
            <a:r>
              <a:rPr lang="ru-RU" dirty="0"/>
              <a:t> </a:t>
            </a:r>
            <a:r>
              <a:rPr lang="ru-RU" dirty="0" err="1"/>
              <a:t>төлемдер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орыс</a:t>
            </a:r>
            <a:r>
              <a:rPr lang="ru-RU" dirty="0"/>
              <a:t> </a:t>
            </a:r>
            <a:r>
              <a:rPr lang="ru-RU" dirty="0" err="1"/>
              <a:t>үкіметін</a:t>
            </a:r>
            <a:r>
              <a:rPr lang="ru-RU" dirty="0"/>
              <a:t> </a:t>
            </a:r>
            <a:r>
              <a:rPr lang="ru-RU" dirty="0" err="1"/>
              <a:t>тануға</a:t>
            </a:r>
            <a:r>
              <a:rPr lang="ru-RU" dirty="0"/>
              <a:t> </a:t>
            </a:r>
            <a:r>
              <a:rPr lang="ru-RU" dirty="0" err="1"/>
              <a:t>ниет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бұзылған</a:t>
            </a:r>
            <a:r>
              <a:rPr lang="ru-RU" dirty="0"/>
              <a:t>. Осы казак </a:t>
            </a:r>
            <a:r>
              <a:rPr lang="ru-RU" dirty="0" err="1"/>
              <a:t>әскерлері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екенін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Семен </a:t>
            </a:r>
            <a:r>
              <a:rPr lang="tr-TR" dirty="0"/>
              <a:t>Dezhnev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35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452718"/>
            <a:ext cx="8946541" cy="6172525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ru-RU" b="1" cap="all" dirty="0">
                <a:solidFill>
                  <a:schemeClr val="tx1">
                    <a:lumMod val="95000"/>
                  </a:schemeClr>
                </a:solidFill>
                <a:latin typeface="Roboto"/>
              </a:rPr>
              <a:t>АМУР ӨЗЕНІНІҢ ЖАҒАСЫНДА ХАБАРОВ</a:t>
            </a:r>
          </a:p>
          <a:p>
            <a:pPr fontAlgn="base"/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Dezhnev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оңтүстігінде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солтүстік-шығысында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жаңа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шептерді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бағындыруға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Егер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кейіпкер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болды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Олар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болды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Erofey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Хабаров. 1639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Kuta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өзенінің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жағасында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тұз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кеніштер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табылған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кейін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осы Пионер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белгілі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болды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Erofey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Хабаров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көрнекті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саяхатшы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сонымен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қатар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жақсы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ұйымдастырушы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ғана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емес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болды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Бұрынғы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фермер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заманауи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Иркутск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облысы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тұз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өндірісін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қойды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</a:t>
            </a:r>
          </a:p>
          <a:p>
            <a:pPr fontAlgn="base"/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1649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жылы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Якутск губернаторы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Khabarova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казак отряды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командирінің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Дәурен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бағытталған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жасады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Ол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Қытай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империясының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шекарасында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алыс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және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нашар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зерттелген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аймақ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болатын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Дәурен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біз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ресейлік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кеңейту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үшін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елеулі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қарсылық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ұсынуға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алмады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тумалары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өмір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сүрген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Жергілікті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princelings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ықыласпен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олардың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жерлерін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кейін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патша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азаматтығына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жасағы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Erofey 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Хабаров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көшті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</a:t>
            </a:r>
          </a:p>
          <a:p>
            <a:pPr fontAlgn="base"/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Алайда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казактар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оларға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қайшы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мәнжулердің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кіргенде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қайтып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мәжбүр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болды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Олар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Амур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жағасында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өмір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сүрген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Хабаров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бекіністі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Форт салу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арқылы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аймақтағы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мықтап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бірнеше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әрекеттерін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жасады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қашан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және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қайда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ол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атақты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ізашар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қайтыс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Себебі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сол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дәуірдің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құжаттарында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абыржу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әлі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түсініксіз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Бірақ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осыған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қарамастан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оның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жады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халық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арасында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әлі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тірі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еді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және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әлдеқайда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кейінірек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tr-TR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XIX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ғасырда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,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орыс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Амур Хабаровск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қаласының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негізделген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бір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  <a:latin typeface="Noto Serif"/>
              </a:rPr>
              <a:t>аталды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  <a:latin typeface="Noto Serif"/>
              </a:rPr>
              <a:t>.</a:t>
            </a:r>
          </a:p>
          <a:p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95000"/>
                  </a:schemeClr>
                </a:solidFill>
              </a:rPr>
            </a:br>
            <a:endParaRPr lang="ru-RU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79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ҚЫТАЙМЕН ДАУЛАР</a:t>
            </a:r>
          </a:p>
          <a:p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Оңтүстік</a:t>
            </a:r>
            <a:r>
              <a:rPr lang="ru-RU" dirty="0"/>
              <a:t> </a:t>
            </a:r>
            <a:r>
              <a:rPr lang="ru-RU" dirty="0" err="1"/>
              <a:t>тайпалары</a:t>
            </a:r>
            <a:r>
              <a:rPr lang="ru-RU" dirty="0"/>
              <a:t>, 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азаматтығын</a:t>
            </a:r>
            <a:r>
              <a:rPr lang="ru-RU" dirty="0"/>
              <a:t> </a:t>
            </a:r>
            <a:r>
              <a:rPr lang="ru-RU" dirty="0" err="1"/>
              <a:t>көшу</a:t>
            </a:r>
            <a:r>
              <a:rPr lang="ru-RU" dirty="0"/>
              <a:t>, тек </a:t>
            </a:r>
            <a:r>
              <a:rPr lang="ru-RU" dirty="0" err="1"/>
              <a:t>соғыс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харап</a:t>
            </a:r>
            <a:r>
              <a:rPr lang="ru-RU" dirty="0"/>
              <a:t> </a:t>
            </a:r>
            <a:r>
              <a:rPr lang="ru-RU" dirty="0" err="1"/>
              <a:t>көршілес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сүрген</a:t>
            </a:r>
            <a:r>
              <a:rPr lang="ru-RU" dirty="0"/>
              <a:t> </a:t>
            </a:r>
            <a:r>
              <a:rPr lang="ru-RU" dirty="0" err="1"/>
              <a:t>монғол</a:t>
            </a:r>
            <a:r>
              <a:rPr lang="ru-RU" dirty="0"/>
              <a:t> </a:t>
            </a:r>
            <a:r>
              <a:rPr lang="ru-RU" dirty="0" err="1"/>
              <a:t>ордасының</a:t>
            </a:r>
            <a:r>
              <a:rPr lang="ru-RU" dirty="0"/>
              <a:t> </a:t>
            </a:r>
            <a:r>
              <a:rPr lang="ru-RU" dirty="0" err="1"/>
              <a:t>жабайы</a:t>
            </a:r>
            <a:r>
              <a:rPr lang="ru-RU" dirty="0"/>
              <a:t> </a:t>
            </a:r>
            <a:r>
              <a:rPr lang="ru-RU" dirty="0" err="1"/>
              <a:t>кеңейту</a:t>
            </a:r>
            <a:r>
              <a:rPr lang="ru-RU" dirty="0"/>
              <a:t> </a:t>
            </a:r>
            <a:r>
              <a:rPr lang="ru-RU" dirty="0" err="1"/>
              <a:t>қашып</a:t>
            </a:r>
            <a:r>
              <a:rPr lang="ru-RU" dirty="0"/>
              <a:t> </a:t>
            </a:r>
            <a:r>
              <a:rPr lang="ru-RU" dirty="0" err="1"/>
              <a:t>солай</a:t>
            </a:r>
            <a:r>
              <a:rPr lang="ru-RU" dirty="0"/>
              <a:t> </a:t>
            </a:r>
            <a:r>
              <a:rPr lang="ru-RU" dirty="0" err="1"/>
              <a:t>істеді</a:t>
            </a:r>
            <a:r>
              <a:rPr lang="ru-RU" dirty="0"/>
              <a:t>. </a:t>
            </a:r>
            <a:r>
              <a:rPr lang="ru-RU" dirty="0" err="1"/>
              <a:t>Атап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, </a:t>
            </a:r>
            <a:r>
              <a:rPr lang="ru-RU" dirty="0" err="1"/>
              <a:t>зардап</a:t>
            </a:r>
            <a:r>
              <a:rPr lang="ru-RU" dirty="0"/>
              <a:t> </a:t>
            </a:r>
            <a:r>
              <a:rPr lang="ru-RU" dirty="0" err="1"/>
              <a:t>шеккен</a:t>
            </a:r>
            <a:r>
              <a:rPr lang="ru-RU" dirty="0"/>
              <a:t> </a:t>
            </a:r>
            <a:r>
              <a:rPr lang="tr-TR" dirty="0"/>
              <a:t>duchers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tr-TR" dirty="0"/>
              <a:t>Daur. XVII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жартысында</a:t>
            </a:r>
            <a:r>
              <a:rPr lang="ru-RU" dirty="0"/>
              <a:t>, </a:t>
            </a:r>
            <a:r>
              <a:rPr lang="ru-RU" dirty="0" err="1"/>
              <a:t>аймақтағы</a:t>
            </a:r>
            <a:r>
              <a:rPr lang="ru-RU" dirty="0"/>
              <a:t> </a:t>
            </a:r>
            <a:r>
              <a:rPr lang="ru-RU" dirty="0" err="1"/>
              <a:t>сыртқы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мәнжулердің</a:t>
            </a:r>
            <a:r>
              <a:rPr lang="ru-RU" dirty="0"/>
              <a:t> </a:t>
            </a:r>
            <a:r>
              <a:rPr lang="ru-RU" dirty="0" err="1"/>
              <a:t>Қытай</a:t>
            </a:r>
            <a:r>
              <a:rPr lang="ru-RU" dirty="0"/>
              <a:t> </a:t>
            </a:r>
            <a:r>
              <a:rPr lang="ru-RU" dirty="0" err="1"/>
              <a:t>Мазасыз</a:t>
            </a:r>
            <a:r>
              <a:rPr lang="ru-RU" dirty="0"/>
              <a:t> </a:t>
            </a:r>
            <a:r>
              <a:rPr lang="ru-RU" dirty="0" err="1"/>
              <a:t>алды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нашарлады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Цин </a:t>
            </a:r>
            <a:r>
              <a:rPr lang="ru-RU" dirty="0" err="1"/>
              <a:t>әулетінің</a:t>
            </a:r>
            <a:r>
              <a:rPr lang="ru-RU" dirty="0"/>
              <a:t> императоры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сүрген</a:t>
            </a:r>
            <a:r>
              <a:rPr lang="ru-RU" dirty="0"/>
              <a:t> </a:t>
            </a:r>
            <a:r>
              <a:rPr lang="ru-RU" dirty="0" err="1"/>
              <a:t>халықтардың</a:t>
            </a:r>
            <a:r>
              <a:rPr lang="ru-RU" dirty="0"/>
              <a:t> </a:t>
            </a:r>
            <a:r>
              <a:rPr lang="ru-RU" dirty="0" err="1"/>
              <a:t>қарсы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әскери</a:t>
            </a:r>
            <a:r>
              <a:rPr lang="ru-RU" dirty="0"/>
              <a:t> </a:t>
            </a:r>
            <a:r>
              <a:rPr lang="ru-RU" dirty="0" err="1"/>
              <a:t>кампаниялар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зақым</a:t>
            </a:r>
            <a:r>
              <a:rPr lang="ru-RU" dirty="0"/>
              <a:t> </a:t>
            </a:r>
            <a:r>
              <a:rPr lang="ru-RU" dirty="0" err="1"/>
              <a:t>алмады</a:t>
            </a:r>
            <a:r>
              <a:rPr lang="ru-RU" dirty="0"/>
              <a:t>, </a:t>
            </a:r>
            <a:r>
              <a:rPr lang="ru-RU" dirty="0" err="1"/>
              <a:t>себебі</a:t>
            </a:r>
            <a:r>
              <a:rPr lang="ru-RU" dirty="0"/>
              <a:t> </a:t>
            </a:r>
            <a:r>
              <a:rPr lang="ru-RU" dirty="0" err="1"/>
              <a:t>Ресей</a:t>
            </a:r>
            <a:r>
              <a:rPr lang="ru-RU" dirty="0"/>
              <a:t> </a:t>
            </a:r>
            <a:r>
              <a:rPr lang="ru-RU" dirty="0" err="1"/>
              <a:t>үкіметі</a:t>
            </a:r>
            <a:r>
              <a:rPr lang="ru-RU" dirty="0"/>
              <a:t>, </a:t>
            </a:r>
            <a:r>
              <a:rPr lang="ru-RU" dirty="0" err="1"/>
              <a:t>Қытаймен</a:t>
            </a:r>
            <a:r>
              <a:rPr lang="ru-RU" dirty="0"/>
              <a:t> </a:t>
            </a:r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болдырмауға</a:t>
            </a:r>
            <a:r>
              <a:rPr lang="ru-RU" dirty="0"/>
              <a:t> </a:t>
            </a:r>
            <a:r>
              <a:rPr lang="ru-RU" dirty="0" err="1"/>
              <a:t>ұмтылды</a:t>
            </a:r>
            <a:r>
              <a:rPr lang="ru-RU" dirty="0"/>
              <a:t>.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сөзбен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, </a:t>
            </a:r>
            <a:r>
              <a:rPr lang="ru-RU" dirty="0" err="1"/>
              <a:t>Қиыр</a:t>
            </a:r>
            <a:r>
              <a:rPr lang="ru-RU" dirty="0"/>
              <a:t> </a:t>
            </a:r>
            <a:r>
              <a:rPr lang="ru-RU" dirty="0" err="1"/>
              <a:t>Шығыста</a:t>
            </a:r>
            <a:r>
              <a:rPr lang="ru-RU" dirty="0"/>
              <a:t> </a:t>
            </a:r>
            <a:r>
              <a:rPr lang="ru-RU" dirty="0" err="1"/>
              <a:t>дипломатиялық</a:t>
            </a:r>
            <a:r>
              <a:rPr lang="ru-RU" dirty="0"/>
              <a:t> </a:t>
            </a:r>
            <a:r>
              <a:rPr lang="ru-RU" dirty="0" err="1"/>
              <a:t>белгісіздік</a:t>
            </a:r>
            <a:r>
              <a:rPr lang="ru-RU" dirty="0"/>
              <a:t> </a:t>
            </a:r>
            <a:r>
              <a:rPr lang="ru-RU" dirty="0" err="1"/>
              <a:t>бүкіл</a:t>
            </a:r>
            <a:r>
              <a:rPr lang="ru-RU" dirty="0"/>
              <a:t> </a:t>
            </a:r>
            <a:r>
              <a:rPr lang="tr-TR" dirty="0"/>
              <a:t>XVII </a:t>
            </a:r>
            <a:r>
              <a:rPr lang="ru-RU" dirty="0" err="1"/>
              <a:t>ғасыр</a:t>
            </a:r>
            <a:r>
              <a:rPr lang="ru-RU" dirty="0"/>
              <a:t> </a:t>
            </a:r>
            <a:r>
              <a:rPr lang="ru-RU" dirty="0" err="1"/>
              <a:t>қалды</a:t>
            </a:r>
            <a:r>
              <a:rPr lang="ru-RU" dirty="0"/>
              <a:t>. Тек </a:t>
            </a:r>
            <a:r>
              <a:rPr lang="ru-RU" dirty="0" err="1"/>
              <a:t>келесі</a:t>
            </a:r>
            <a:r>
              <a:rPr lang="ru-RU" dirty="0"/>
              <a:t> </a:t>
            </a:r>
            <a:r>
              <a:rPr lang="ru-RU" dirty="0" err="1"/>
              <a:t>ғасырда</a:t>
            </a:r>
            <a:r>
              <a:rPr lang="ru-RU" dirty="0"/>
              <a:t>,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елдердің</a:t>
            </a:r>
            <a:r>
              <a:rPr lang="ru-RU" dirty="0"/>
              <a:t> </a:t>
            </a:r>
            <a:r>
              <a:rPr lang="ru-RU" dirty="0" err="1"/>
              <a:t>шекарасын</a:t>
            </a:r>
            <a:r>
              <a:rPr lang="ru-RU" dirty="0"/>
              <a:t> </a:t>
            </a:r>
            <a:r>
              <a:rPr lang="ru-RU" dirty="0" err="1"/>
              <a:t>көзделген</a:t>
            </a:r>
            <a:r>
              <a:rPr lang="ru-RU" dirty="0"/>
              <a:t> </a:t>
            </a:r>
            <a:r>
              <a:rPr lang="ru-RU" dirty="0" err="1"/>
              <a:t>шарттың</a:t>
            </a:r>
            <a:r>
              <a:rPr lang="ru-RU" dirty="0"/>
              <a:t>, </a:t>
            </a:r>
            <a:r>
              <a:rPr lang="ru-RU" dirty="0" err="1"/>
              <a:t>жасасты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706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452718"/>
            <a:ext cx="9844551" cy="6222402"/>
          </a:xfrm>
        </p:spPr>
        <p:txBody>
          <a:bodyPr>
            <a:normAutofit/>
          </a:bodyPr>
          <a:lstStyle/>
          <a:p>
            <a:r>
              <a:rPr lang="ru-RU" dirty="0"/>
              <a:t>ВЛАДИМИР АТЛАС</a:t>
            </a:r>
          </a:p>
          <a:p>
            <a:r>
              <a:rPr lang="tr-TR" dirty="0"/>
              <a:t>XVII </a:t>
            </a:r>
            <a:r>
              <a:rPr lang="ru-RU" dirty="0" err="1"/>
              <a:t>ғасырдың</a:t>
            </a:r>
            <a:r>
              <a:rPr lang="ru-RU" dirty="0"/>
              <a:t> </a:t>
            </a:r>
            <a:r>
              <a:rPr lang="ru-RU" dirty="0" err="1"/>
              <a:t>ортасында</a:t>
            </a:r>
            <a:r>
              <a:rPr lang="ru-RU" dirty="0"/>
              <a:t> </a:t>
            </a:r>
            <a:r>
              <a:rPr lang="ru-RU" dirty="0" err="1"/>
              <a:t>орыс</a:t>
            </a:r>
            <a:r>
              <a:rPr lang="ru-RU" dirty="0"/>
              <a:t> колонисты </a:t>
            </a:r>
            <a:r>
              <a:rPr lang="ru-RU" dirty="0" err="1"/>
              <a:t>Камчатканың</a:t>
            </a:r>
            <a:r>
              <a:rPr lang="ru-RU" dirty="0"/>
              <a:t> бар </a:t>
            </a:r>
            <a:r>
              <a:rPr lang="ru-RU" dirty="0" err="1"/>
              <a:t>білдім</a:t>
            </a:r>
            <a:r>
              <a:rPr lang="ru-RU" dirty="0"/>
              <a:t>.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аумағы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аймақ</a:t>
            </a:r>
            <a:r>
              <a:rPr lang="ru-RU" dirty="0"/>
              <a:t>, </a:t>
            </a:r>
            <a:r>
              <a:rPr lang="ru-RU" dirty="0" err="1"/>
              <a:t>тіпті</a:t>
            </a:r>
            <a:r>
              <a:rPr lang="ru-RU" dirty="0"/>
              <a:t> </a:t>
            </a:r>
            <a:r>
              <a:rPr lang="ru-RU" dirty="0" err="1"/>
              <a:t>ең</a:t>
            </a:r>
            <a:r>
              <a:rPr lang="ru-RU" dirty="0"/>
              <a:t> </a:t>
            </a:r>
            <a:r>
              <a:rPr lang="ru-RU" dirty="0" err="1"/>
              <a:t>батыл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іскерлігіне</a:t>
            </a:r>
            <a:r>
              <a:rPr lang="ru-RU" dirty="0"/>
              <a:t> казак </a:t>
            </a:r>
            <a:r>
              <a:rPr lang="ru-RU" dirty="0" err="1"/>
              <a:t>отрядтарының</a:t>
            </a:r>
            <a:r>
              <a:rPr lang="ru-RU" dirty="0"/>
              <a:t> </a:t>
            </a:r>
            <a:r>
              <a:rPr lang="ru-RU" dirty="0" err="1"/>
              <a:t>жетпейтін</a:t>
            </a:r>
            <a:r>
              <a:rPr lang="ru-RU" dirty="0"/>
              <a:t> </a:t>
            </a:r>
            <a:r>
              <a:rPr lang="ru-RU" dirty="0" err="1"/>
              <a:t>қалды</a:t>
            </a:r>
            <a:r>
              <a:rPr lang="ru-RU" dirty="0"/>
              <a:t>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шын</a:t>
            </a:r>
            <a:r>
              <a:rPr lang="ru-RU" dirty="0"/>
              <a:t> </a:t>
            </a:r>
            <a:r>
              <a:rPr lang="ru-RU" dirty="0" err="1"/>
              <a:t>мәнінде</a:t>
            </a:r>
            <a:r>
              <a:rPr lang="ru-RU" dirty="0"/>
              <a:t>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бойы</a:t>
            </a:r>
            <a:r>
              <a:rPr lang="ru-RU" dirty="0"/>
              <a:t> </a:t>
            </a:r>
            <a:r>
              <a:rPr lang="ru-RU" dirty="0" err="1"/>
              <a:t>көбейтіледі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есту</a:t>
            </a:r>
            <a:r>
              <a:rPr lang="ru-RU" dirty="0"/>
              <a:t> </a:t>
            </a:r>
            <a:r>
              <a:rPr lang="ru-RU" dirty="0" err="1"/>
              <a:t>жабылған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(Пушкин </a:t>
            </a:r>
            <a:r>
              <a:rPr lang="ru-RU" dirty="0" err="1"/>
              <a:t>жазумен</a:t>
            </a:r>
            <a:r>
              <a:rPr lang="ru-RU" dirty="0"/>
              <a:t>) «Камчатка Ермак» </a:t>
            </a:r>
            <a:r>
              <a:rPr lang="tr-TR" dirty="0"/>
              <a:t>Explorer </a:t>
            </a:r>
            <a:r>
              <a:rPr lang="ru-RU" dirty="0"/>
              <a:t>Владимир атласы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жастық</a:t>
            </a:r>
            <a:r>
              <a:rPr lang="ru-RU" dirty="0"/>
              <a:t>,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құрмет</a:t>
            </a:r>
            <a:r>
              <a:rPr lang="ru-RU" dirty="0"/>
              <a:t> коллекционер </a:t>
            </a:r>
            <a:r>
              <a:rPr lang="ru-RU" dirty="0" err="1"/>
              <a:t>болды</a:t>
            </a:r>
            <a:r>
              <a:rPr lang="ru-RU" dirty="0"/>
              <a:t>.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оңай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1695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ru-RU" dirty="0" err="1"/>
              <a:t>саха</a:t>
            </a:r>
            <a:r>
              <a:rPr lang="ru-RU" dirty="0"/>
              <a:t> казак </a:t>
            </a:r>
            <a:r>
              <a:rPr lang="ru-RU" dirty="0" err="1"/>
              <a:t>алыстағы</a:t>
            </a:r>
            <a:r>
              <a:rPr lang="ru-RU" dirty="0"/>
              <a:t> Анадырь </a:t>
            </a:r>
            <a:r>
              <a:rPr lang="ru-RU" dirty="0" err="1"/>
              <a:t>түрмеде</a:t>
            </a:r>
            <a:r>
              <a:rPr lang="ru-RU" dirty="0"/>
              <a:t> </a:t>
            </a:r>
            <a:r>
              <a:rPr lang="ru-RU" dirty="0" err="1"/>
              <a:t>қызметкері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қысқа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арманы</a:t>
            </a:r>
            <a:r>
              <a:rPr lang="ru-RU" dirty="0"/>
              <a:t> </a:t>
            </a:r>
            <a:r>
              <a:rPr lang="ru-RU" dirty="0" err="1"/>
              <a:t>Камчаткадағы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 ...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білуге</a:t>
            </a:r>
            <a:r>
              <a:rPr lang="ru-RU" dirty="0"/>
              <a:t>, </a:t>
            </a:r>
            <a:r>
              <a:rPr lang="tr-TR" dirty="0"/>
              <a:t>Atlas </a:t>
            </a:r>
            <a:r>
              <a:rPr lang="ru-RU" dirty="0" err="1"/>
              <a:t>алыс</a:t>
            </a:r>
            <a:r>
              <a:rPr lang="ru-RU" dirty="0"/>
              <a:t> </a:t>
            </a:r>
            <a:r>
              <a:rPr lang="ru-RU" dirty="0" err="1"/>
              <a:t>түбегіне</a:t>
            </a:r>
            <a:r>
              <a:rPr lang="ru-RU" dirty="0"/>
              <a:t> </a:t>
            </a:r>
            <a:r>
              <a:rPr lang="ru-RU" dirty="0" err="1"/>
              <a:t>экспедицияға</a:t>
            </a:r>
            <a:r>
              <a:rPr lang="ru-RU" dirty="0"/>
              <a:t> </a:t>
            </a:r>
            <a:r>
              <a:rPr lang="ru-RU" dirty="0" err="1"/>
              <a:t>дайындай</a:t>
            </a:r>
            <a:r>
              <a:rPr lang="ru-RU" dirty="0"/>
              <a:t> </a:t>
            </a:r>
            <a:r>
              <a:rPr lang="ru-RU" dirty="0" err="1"/>
              <a:t>бастады</a:t>
            </a:r>
            <a:r>
              <a:rPr lang="ru-RU" dirty="0"/>
              <a:t>. </a:t>
            </a:r>
            <a:r>
              <a:rPr lang="ru-RU" dirty="0" err="1"/>
              <a:t>Онсыз</a:t>
            </a:r>
            <a:r>
              <a:rPr lang="ru-RU" dirty="0"/>
              <a:t>, компания </a:t>
            </a:r>
            <a:r>
              <a:rPr lang="ru-RU" dirty="0" err="1"/>
              <a:t>Сібір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болар</a:t>
            </a:r>
            <a:r>
              <a:rPr lang="ru-RU" dirty="0"/>
              <a:t> </a:t>
            </a:r>
            <a:r>
              <a:rPr lang="ru-RU" dirty="0" err="1"/>
              <a:t>еді</a:t>
            </a:r>
            <a:r>
              <a:rPr lang="ru-RU" dirty="0"/>
              <a:t>. </a:t>
            </a:r>
            <a:r>
              <a:rPr lang="ru-RU" dirty="0" err="1"/>
              <a:t>дайындау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босқа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заттарды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жинау</a:t>
            </a:r>
            <a:r>
              <a:rPr lang="ru-RU" dirty="0"/>
              <a:t> </a:t>
            </a:r>
            <a:r>
              <a:rPr lang="ru-RU" dirty="0" err="1"/>
              <a:t>жылы</a:t>
            </a:r>
            <a:r>
              <a:rPr lang="ru-RU" dirty="0"/>
              <a:t>, </a:t>
            </a:r>
            <a:r>
              <a:rPr lang="ru-RU" dirty="0" err="1"/>
              <a:t>және</a:t>
            </a:r>
            <a:r>
              <a:rPr lang="ru-RU" dirty="0"/>
              <a:t> 1697 </a:t>
            </a:r>
            <a:r>
              <a:rPr lang="ru-RU" dirty="0" err="1"/>
              <a:t>жылы</a:t>
            </a:r>
            <a:r>
              <a:rPr lang="ru-RU" dirty="0"/>
              <a:t> </a:t>
            </a:r>
            <a:r>
              <a:rPr lang="tr-TR" dirty="0"/>
              <a:t>Atlasova </a:t>
            </a:r>
            <a:r>
              <a:rPr lang="ru-RU" dirty="0" err="1"/>
              <a:t>жасағы</a:t>
            </a:r>
            <a:r>
              <a:rPr lang="ru-RU" dirty="0"/>
              <a:t> </a:t>
            </a:r>
            <a:r>
              <a:rPr lang="ru-RU" dirty="0" err="1"/>
              <a:t>аттанды</a:t>
            </a:r>
            <a:r>
              <a:rPr lang="ru-RU" dirty="0"/>
              <a:t> </a:t>
            </a:r>
            <a:r>
              <a:rPr lang="ru-RU" dirty="0" err="1"/>
              <a:t>дайындады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3179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1288</Words>
  <Application>Microsoft Office PowerPoint</Application>
  <PresentationFormat>Широкоэкранный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Noto Serif</vt:lpstr>
      <vt:lpstr>Roboto</vt:lpstr>
      <vt:lpstr>Wingdings 3</vt:lpstr>
      <vt:lpstr>Ион</vt:lpstr>
      <vt:lpstr>XVII ғасырдағы Сібір мен Қиыр Шығыс халықтары."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 ғасырдағы Сібір мен Қиыр Шығыс халықтары."</dc:title>
  <dc:creator>Пользователь</dc:creator>
  <cp:lastModifiedBy>Пользователь</cp:lastModifiedBy>
  <cp:revision>2</cp:revision>
  <dcterms:created xsi:type="dcterms:W3CDTF">2023-05-02T16:10:21Z</dcterms:created>
  <dcterms:modified xsi:type="dcterms:W3CDTF">2023-05-02T16:19:45Z</dcterms:modified>
</cp:coreProperties>
</file>