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74321"/>
            <a:ext cx="9603275" cy="62701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Задание № 4: </a:t>
            </a:r>
            <a:r>
              <a:rPr lang="ru-RU" dirty="0"/>
              <a:t>определить, что изображено на фото?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8" y="1097280"/>
            <a:ext cx="3508137" cy="227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56753" y="1097280"/>
            <a:ext cx="39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1" y="1097280"/>
            <a:ext cx="3407981" cy="2271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5" y="1097280"/>
            <a:ext cx="39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087" y="1068432"/>
            <a:ext cx="3426263" cy="2300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6202" y="106843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980" y="3735977"/>
            <a:ext cx="4327071" cy="2884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0160" y="373597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547" y="3735977"/>
            <a:ext cx="3858308" cy="2893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70617" y="3735977"/>
            <a:ext cx="3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82019972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102</TotalTime>
  <Words>21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Задание № 4: определить, что изображено на фото?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Забота государства о сохранении духовных ценностей</dc:title>
  <dc:creator>Ольга Мурзина</dc:creator>
  <cp:lastModifiedBy>Администратор</cp:lastModifiedBy>
  <cp:revision>14</cp:revision>
  <dcterms:created xsi:type="dcterms:W3CDTF">2020-04-24T12:04:03Z</dcterms:created>
  <dcterms:modified xsi:type="dcterms:W3CDTF">2020-12-12T09:41:26Z</dcterms:modified>
</cp:coreProperties>
</file>