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1B86E8-FD05-4B67-8562-063905833DD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1F201F-63F7-4211-887E-96B62AAD9F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Молочные коктели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97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молочных коктелей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много видов молочных коктейлей.В следующих слайдах я покажу вам виды коктейлей.Коктейли зависят от молока.</a:t>
            </a:r>
          </a:p>
          <a:p>
            <a:r>
              <a:rPr lang="ru-RU" dirty="0" smtClean="0"/>
              <a:t>У вас возникнет вопрос</a:t>
            </a:r>
            <a:r>
              <a:rPr lang="en-US" dirty="0" smtClean="0"/>
              <a:t>:</a:t>
            </a:r>
            <a:r>
              <a:rPr lang="ru-RU" dirty="0" smtClean="0"/>
              <a:t>Чем же он зависет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Зовисет он от вкуса.Сейчас я вам перечислю разные виды молока</a:t>
            </a:r>
          </a:p>
          <a:p>
            <a:r>
              <a:rPr lang="ru-RU" dirty="0" smtClean="0"/>
              <a:t>1.Соевое молоко</a:t>
            </a:r>
          </a:p>
          <a:p>
            <a:r>
              <a:rPr lang="ru-RU" dirty="0" smtClean="0"/>
              <a:t>2.Рисовое молоко</a:t>
            </a:r>
          </a:p>
          <a:p>
            <a:r>
              <a:rPr lang="ru-RU" dirty="0" smtClean="0"/>
              <a:t>3.Миндальное молоко.</a:t>
            </a:r>
          </a:p>
          <a:p>
            <a:r>
              <a:rPr lang="ru-RU" dirty="0" smtClean="0"/>
              <a:t>4.Кокосовое молоко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2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1.Клубнично банановый молочный коктейль.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 этого коктейля входят</a:t>
            </a:r>
            <a:r>
              <a:rPr lang="en-US" dirty="0" smtClean="0"/>
              <a:t>:</a:t>
            </a:r>
          </a:p>
          <a:p>
            <a:r>
              <a:rPr lang="en-US" dirty="0" smtClean="0"/>
              <a:t>1</a:t>
            </a:r>
            <a:r>
              <a:rPr lang="ru-RU" dirty="0" smtClean="0"/>
              <a:t>.Бананы</a:t>
            </a:r>
          </a:p>
          <a:p>
            <a:r>
              <a:rPr lang="ru-RU" dirty="0" smtClean="0"/>
              <a:t>2.Клубника</a:t>
            </a:r>
          </a:p>
          <a:p>
            <a:r>
              <a:rPr lang="ru-RU" dirty="0" smtClean="0"/>
              <a:t>3.Молоко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837806" cy="25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25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2.Шоколадный молочный коктейль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 этого коктейля входят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Молоко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Пломбир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Шоколад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Какао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8045"/>
            <a:ext cx="3433564" cy="27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0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3.Ванильный молочный коктейль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этот коктейль входят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Мороженное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Молоко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Ванильный сахар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1236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85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7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</TotalTime>
  <Words>96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Молочные коктели</vt:lpstr>
      <vt:lpstr>Виды молочных коктелей</vt:lpstr>
      <vt:lpstr>1.Клубнично банановый молочный коктейль.</vt:lpstr>
      <vt:lpstr>2.Шоколадный молочный коктейль</vt:lpstr>
      <vt:lpstr>3.Ванильный молочный коктейль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Молочные коктели</dc:title>
  <dc:creator>Samira Veliyeva</dc:creator>
  <cp:lastModifiedBy>Samira Veliyeva</cp:lastModifiedBy>
  <cp:revision>2</cp:revision>
  <dcterms:created xsi:type="dcterms:W3CDTF">2020-07-24T11:39:07Z</dcterms:created>
  <dcterms:modified xsi:type="dcterms:W3CDTF">2020-07-24T11:54:36Z</dcterms:modified>
</cp:coreProperties>
</file>