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CBF373-FD0F-41C3-A733-6D3ECB46E79D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4E7719-FEE7-409B-8E2F-8E29350E7A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2779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4E7719-FEE7-409B-8E2F-8E29350E7AB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217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7B4E7-D6A9-4F45-B34B-FDB1EB4BD49E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D8287-1D98-4EFD-8038-38D54E10F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699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7B4E7-D6A9-4F45-B34B-FDB1EB4BD49E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D8287-1D98-4EFD-8038-38D54E10F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8991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7B4E7-D6A9-4F45-B34B-FDB1EB4BD49E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D8287-1D98-4EFD-8038-38D54E10F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6010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7B4E7-D6A9-4F45-B34B-FDB1EB4BD49E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D8287-1D98-4EFD-8038-38D54E10F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70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7B4E7-D6A9-4F45-B34B-FDB1EB4BD49E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D8287-1D98-4EFD-8038-38D54E10F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198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7B4E7-D6A9-4F45-B34B-FDB1EB4BD49E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D8287-1D98-4EFD-8038-38D54E10F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755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7B4E7-D6A9-4F45-B34B-FDB1EB4BD49E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D8287-1D98-4EFD-8038-38D54E10F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880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7B4E7-D6A9-4F45-B34B-FDB1EB4BD49E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D8287-1D98-4EFD-8038-38D54E10F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1341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7B4E7-D6A9-4F45-B34B-FDB1EB4BD49E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D8287-1D98-4EFD-8038-38D54E10F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2979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7B4E7-D6A9-4F45-B34B-FDB1EB4BD49E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D8287-1D98-4EFD-8038-38D54E10F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2575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7B4E7-D6A9-4F45-B34B-FDB1EB4BD49E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D8287-1D98-4EFD-8038-38D54E10F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234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7B4E7-D6A9-4F45-B34B-FDB1EB4BD49E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D8287-1D98-4EFD-8038-38D54E10F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216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Животные Антарктиды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Ездовая собака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08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newsinphoto.ru/wp-content/uploads/2011/01/dogs_010-960x64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://newsinphoto.ru/wp-content/uploads/2011/01/dogs_010-960x64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95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693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</Words>
  <Application>Microsoft Office PowerPoint</Application>
  <PresentationFormat>Экран (4:3)</PresentationFormat>
  <Paragraphs>3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Животные Антарктиды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Животные Антарктиды</dc:title>
  <dc:creator>user</dc:creator>
  <cp:lastModifiedBy>user</cp:lastModifiedBy>
  <cp:revision>2</cp:revision>
  <dcterms:created xsi:type="dcterms:W3CDTF">2016-03-21T15:47:47Z</dcterms:created>
  <dcterms:modified xsi:type="dcterms:W3CDTF">2016-03-21T16:01:45Z</dcterms:modified>
</cp:coreProperties>
</file>